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57" r:id="rId5"/>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4A6C1E3-C727-7A34-49F6-96017D1EE2A3}" name="Afton Lavigne" initials="AL" userId="S::n51hw@unb.ca::1813d122-3815-4121-a8b9-ed019a8b517c"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Donna Curtis Maillet" initials="DCM" lastIdx="8" clrIdx="0">
    <p:extLst>
      <p:ext uri="{19B8F6BF-5375-455C-9EA6-DF929625EA0E}">
        <p15:presenceInfo xmlns:p15="http://schemas.microsoft.com/office/powerpoint/2012/main" userId="S-1-5-21-3306234996-1894187636-3311650240-46747" providerId="AD"/>
      </p:ext>
    </p:extLst>
  </p:cmAuthor>
  <p:cmAuthor id="2" name="Melanie Buyting" initials="MB" lastIdx="2" clrIdx="1">
    <p:extLst>
      <p:ext uri="{19B8F6BF-5375-455C-9EA6-DF929625EA0E}">
        <p15:presenceInfo xmlns:p15="http://schemas.microsoft.com/office/powerpoint/2012/main" userId="S-1-5-21-3306234996-1894187636-3311650240-2202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07377C-A0F6-4163-89C0-DB14AD368D96}" v="8" dt="2023-09-12T14:46:38.8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301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fton Lavigne" userId="1813d122-3815-4121-a8b9-ed019a8b517c" providerId="ADAL" clId="{D984A916-11A1-4364-93C3-C5D423413B56}"/>
    <pc:docChg chg="undo custSel modSld">
      <pc:chgData name="Afton Lavigne" userId="1813d122-3815-4121-a8b9-ed019a8b517c" providerId="ADAL" clId="{D984A916-11A1-4364-93C3-C5D423413B56}" dt="2021-08-11T13:32:43.741" v="1418" actId="1076"/>
      <pc:docMkLst>
        <pc:docMk/>
      </pc:docMkLst>
      <pc:sldChg chg="addSp modSp mod">
        <pc:chgData name="Afton Lavigne" userId="1813d122-3815-4121-a8b9-ed019a8b517c" providerId="ADAL" clId="{D984A916-11A1-4364-93C3-C5D423413B56}" dt="2021-08-11T13:32:43.741" v="1418" actId="1076"/>
        <pc:sldMkLst>
          <pc:docMk/>
          <pc:sldMk cId="2586100075" sldId="257"/>
        </pc:sldMkLst>
        <pc:spChg chg="mod">
          <ac:chgData name="Afton Lavigne" userId="1813d122-3815-4121-a8b9-ed019a8b517c" providerId="ADAL" clId="{D984A916-11A1-4364-93C3-C5D423413B56}" dt="2021-08-11T13:29:49.375" v="1408" actId="1076"/>
          <ac:spMkLst>
            <pc:docMk/>
            <pc:sldMk cId="2586100075" sldId="257"/>
            <ac:spMk id="6" creationId="{00000000-0000-0000-0000-000000000000}"/>
          </ac:spMkLst>
        </pc:spChg>
        <pc:spChg chg="mod">
          <ac:chgData name="Afton Lavigne" userId="1813d122-3815-4121-a8b9-ed019a8b517c" providerId="ADAL" clId="{D984A916-11A1-4364-93C3-C5D423413B56}" dt="2021-08-11T13:09:43.616" v="1247" actId="6549"/>
          <ac:spMkLst>
            <pc:docMk/>
            <pc:sldMk cId="2586100075" sldId="257"/>
            <ac:spMk id="7" creationId="{00000000-0000-0000-0000-000000000000}"/>
          </ac:spMkLst>
        </pc:spChg>
        <pc:spChg chg="mod">
          <ac:chgData name="Afton Lavigne" userId="1813d122-3815-4121-a8b9-ed019a8b517c" providerId="ADAL" clId="{D984A916-11A1-4364-93C3-C5D423413B56}" dt="2021-08-11T13:30:49.195" v="1411" actId="1076"/>
          <ac:spMkLst>
            <pc:docMk/>
            <pc:sldMk cId="2586100075" sldId="257"/>
            <ac:spMk id="9" creationId="{00000000-0000-0000-0000-000000000000}"/>
          </ac:spMkLst>
        </pc:spChg>
        <pc:spChg chg="mod">
          <ac:chgData name="Afton Lavigne" userId="1813d122-3815-4121-a8b9-ed019a8b517c" providerId="ADAL" clId="{D984A916-11A1-4364-93C3-C5D423413B56}" dt="2021-08-11T13:31:37.831" v="1414" actId="1076"/>
          <ac:spMkLst>
            <pc:docMk/>
            <pc:sldMk cId="2586100075" sldId="257"/>
            <ac:spMk id="10" creationId="{00000000-0000-0000-0000-000000000000}"/>
          </ac:spMkLst>
        </pc:spChg>
        <pc:spChg chg="mod">
          <ac:chgData name="Afton Lavigne" userId="1813d122-3815-4121-a8b9-ed019a8b517c" providerId="ADAL" clId="{D984A916-11A1-4364-93C3-C5D423413B56}" dt="2021-08-11T13:31:04.041" v="1412" actId="1076"/>
          <ac:spMkLst>
            <pc:docMk/>
            <pc:sldMk cId="2586100075" sldId="257"/>
            <ac:spMk id="11" creationId="{00000000-0000-0000-0000-000000000000}"/>
          </ac:spMkLst>
        </pc:spChg>
        <pc:spChg chg="mod">
          <ac:chgData name="Afton Lavigne" userId="1813d122-3815-4121-a8b9-ed019a8b517c" providerId="ADAL" clId="{D984A916-11A1-4364-93C3-C5D423413B56}" dt="2021-08-11T13:29:25.054" v="1407" actId="14100"/>
          <ac:spMkLst>
            <pc:docMk/>
            <pc:sldMk cId="2586100075" sldId="257"/>
            <ac:spMk id="13" creationId="{00000000-0000-0000-0000-000000000000}"/>
          </ac:spMkLst>
        </pc:spChg>
        <pc:spChg chg="mod">
          <ac:chgData name="Afton Lavigne" userId="1813d122-3815-4121-a8b9-ed019a8b517c" providerId="ADAL" clId="{D984A916-11A1-4364-93C3-C5D423413B56}" dt="2021-08-11T13:29:49.375" v="1408" actId="1076"/>
          <ac:spMkLst>
            <pc:docMk/>
            <pc:sldMk cId="2586100075" sldId="257"/>
            <ac:spMk id="15" creationId="{00000000-0000-0000-0000-000000000000}"/>
          </ac:spMkLst>
        </pc:spChg>
        <pc:spChg chg="mod">
          <ac:chgData name="Afton Lavigne" userId="1813d122-3815-4121-a8b9-ed019a8b517c" providerId="ADAL" clId="{D984A916-11A1-4364-93C3-C5D423413B56}" dt="2021-08-11T13:31:04.041" v="1412" actId="1076"/>
          <ac:spMkLst>
            <pc:docMk/>
            <pc:sldMk cId="2586100075" sldId="257"/>
            <ac:spMk id="17" creationId="{00000000-0000-0000-0000-000000000000}"/>
          </ac:spMkLst>
        </pc:spChg>
        <pc:spChg chg="mod">
          <ac:chgData name="Afton Lavigne" userId="1813d122-3815-4121-a8b9-ed019a8b517c" providerId="ADAL" clId="{D984A916-11A1-4364-93C3-C5D423413B56}" dt="2021-08-11T13:30:49.195" v="1411" actId="1076"/>
          <ac:spMkLst>
            <pc:docMk/>
            <pc:sldMk cId="2586100075" sldId="257"/>
            <ac:spMk id="19" creationId="{00000000-0000-0000-0000-000000000000}"/>
          </ac:spMkLst>
        </pc:spChg>
        <pc:spChg chg="mod">
          <ac:chgData name="Afton Lavigne" userId="1813d122-3815-4121-a8b9-ed019a8b517c" providerId="ADAL" clId="{D984A916-11A1-4364-93C3-C5D423413B56}" dt="2021-08-11T13:31:37.831" v="1414" actId="1076"/>
          <ac:spMkLst>
            <pc:docMk/>
            <pc:sldMk cId="2586100075" sldId="257"/>
            <ac:spMk id="21" creationId="{00000000-0000-0000-0000-000000000000}"/>
          </ac:spMkLst>
        </pc:spChg>
        <pc:spChg chg="mod">
          <ac:chgData name="Afton Lavigne" userId="1813d122-3815-4121-a8b9-ed019a8b517c" providerId="ADAL" clId="{D984A916-11A1-4364-93C3-C5D423413B56}" dt="2021-08-11T13:31:57.709" v="1416" actId="1076"/>
          <ac:spMkLst>
            <pc:docMk/>
            <pc:sldMk cId="2586100075" sldId="257"/>
            <ac:spMk id="23" creationId="{00000000-0000-0000-0000-000000000000}"/>
          </ac:spMkLst>
        </pc:spChg>
        <pc:spChg chg="add mod">
          <ac:chgData name="Afton Lavigne" userId="1813d122-3815-4121-a8b9-ed019a8b517c" providerId="ADAL" clId="{D984A916-11A1-4364-93C3-C5D423413B56}" dt="2021-08-11T13:32:25.735" v="1417" actId="1076"/>
          <ac:spMkLst>
            <pc:docMk/>
            <pc:sldMk cId="2586100075" sldId="257"/>
            <ac:spMk id="26" creationId="{933C073E-7EF3-4E74-8EC6-7BA7B9B5DDDA}"/>
          </ac:spMkLst>
        </pc:spChg>
        <pc:spChg chg="mod">
          <ac:chgData name="Afton Lavigne" userId="1813d122-3815-4121-a8b9-ed019a8b517c" providerId="ADAL" clId="{D984A916-11A1-4364-93C3-C5D423413B56}" dt="2021-08-11T13:27:37.119" v="1399" actId="1076"/>
          <ac:spMkLst>
            <pc:docMk/>
            <pc:sldMk cId="2586100075" sldId="257"/>
            <ac:spMk id="27" creationId="{00000000-0000-0000-0000-000000000000}"/>
          </ac:spMkLst>
        </pc:spChg>
        <pc:spChg chg="mod">
          <ac:chgData name="Afton Lavigne" userId="1813d122-3815-4121-a8b9-ed019a8b517c" providerId="ADAL" clId="{D984A916-11A1-4364-93C3-C5D423413B56}" dt="2021-08-11T13:31:57.709" v="1416" actId="1076"/>
          <ac:spMkLst>
            <pc:docMk/>
            <pc:sldMk cId="2586100075" sldId="257"/>
            <ac:spMk id="29" creationId="{00000000-0000-0000-0000-000000000000}"/>
          </ac:spMkLst>
        </pc:spChg>
        <pc:spChg chg="mod">
          <ac:chgData name="Afton Lavigne" userId="1813d122-3815-4121-a8b9-ed019a8b517c" providerId="ADAL" clId="{D984A916-11A1-4364-93C3-C5D423413B56}" dt="2021-08-11T13:25:10.238" v="1388" actId="115"/>
          <ac:spMkLst>
            <pc:docMk/>
            <pc:sldMk cId="2586100075" sldId="257"/>
            <ac:spMk id="30" creationId="{00000000-0000-0000-0000-000000000000}"/>
          </ac:spMkLst>
        </pc:spChg>
        <pc:spChg chg="mod">
          <ac:chgData name="Afton Lavigne" userId="1813d122-3815-4121-a8b9-ed019a8b517c" providerId="ADAL" clId="{D984A916-11A1-4364-93C3-C5D423413B56}" dt="2021-08-11T13:32:43.741" v="1418" actId="1076"/>
          <ac:spMkLst>
            <pc:docMk/>
            <pc:sldMk cId="2586100075" sldId="257"/>
            <ac:spMk id="31" creationId="{00000000-0000-0000-0000-000000000000}"/>
          </ac:spMkLst>
        </pc:spChg>
        <pc:spChg chg="mod">
          <ac:chgData name="Afton Lavigne" userId="1813d122-3815-4121-a8b9-ed019a8b517c" providerId="ADAL" clId="{D984A916-11A1-4364-93C3-C5D423413B56}" dt="2021-08-11T13:27:37.119" v="1399" actId="1076"/>
          <ac:spMkLst>
            <pc:docMk/>
            <pc:sldMk cId="2586100075" sldId="257"/>
            <ac:spMk id="32" creationId="{00000000-0000-0000-0000-000000000000}"/>
          </ac:spMkLst>
        </pc:spChg>
        <pc:spChg chg="mod">
          <ac:chgData name="Afton Lavigne" userId="1813d122-3815-4121-a8b9-ed019a8b517c" providerId="ADAL" clId="{D984A916-11A1-4364-93C3-C5D423413B56}" dt="2021-08-11T13:29:49.375" v="1408" actId="1076"/>
          <ac:spMkLst>
            <pc:docMk/>
            <pc:sldMk cId="2586100075" sldId="257"/>
            <ac:spMk id="33" creationId="{00000000-0000-0000-0000-000000000000}"/>
          </ac:spMkLst>
        </pc:spChg>
        <pc:spChg chg="mod">
          <ac:chgData name="Afton Lavigne" userId="1813d122-3815-4121-a8b9-ed019a8b517c" providerId="ADAL" clId="{D984A916-11A1-4364-93C3-C5D423413B56}" dt="2021-08-11T13:31:04.041" v="1412" actId="1076"/>
          <ac:spMkLst>
            <pc:docMk/>
            <pc:sldMk cId="2586100075" sldId="257"/>
            <ac:spMk id="34" creationId="{00000000-0000-0000-0000-000000000000}"/>
          </ac:spMkLst>
        </pc:spChg>
        <pc:spChg chg="mod">
          <ac:chgData name="Afton Lavigne" userId="1813d122-3815-4121-a8b9-ed019a8b517c" providerId="ADAL" clId="{D984A916-11A1-4364-93C3-C5D423413B56}" dt="2021-08-11T13:30:49.195" v="1411" actId="1076"/>
          <ac:spMkLst>
            <pc:docMk/>
            <pc:sldMk cId="2586100075" sldId="257"/>
            <ac:spMk id="35" creationId="{00000000-0000-0000-0000-000000000000}"/>
          </ac:spMkLst>
        </pc:spChg>
        <pc:spChg chg="mod">
          <ac:chgData name="Afton Lavigne" userId="1813d122-3815-4121-a8b9-ed019a8b517c" providerId="ADAL" clId="{D984A916-11A1-4364-93C3-C5D423413B56}" dt="2021-08-11T13:31:37.831" v="1414" actId="1076"/>
          <ac:spMkLst>
            <pc:docMk/>
            <pc:sldMk cId="2586100075" sldId="257"/>
            <ac:spMk id="36" creationId="{00000000-0000-0000-0000-000000000000}"/>
          </ac:spMkLst>
        </pc:spChg>
        <pc:spChg chg="mod">
          <ac:chgData name="Afton Lavigne" userId="1813d122-3815-4121-a8b9-ed019a8b517c" providerId="ADAL" clId="{D984A916-11A1-4364-93C3-C5D423413B56}" dt="2021-08-11T13:31:57.709" v="1416" actId="1076"/>
          <ac:spMkLst>
            <pc:docMk/>
            <pc:sldMk cId="2586100075" sldId="257"/>
            <ac:spMk id="37" creationId="{00000000-0000-0000-0000-000000000000}"/>
          </ac:spMkLst>
        </pc:spChg>
        <pc:spChg chg="mod">
          <ac:chgData name="Afton Lavigne" userId="1813d122-3815-4121-a8b9-ed019a8b517c" providerId="ADAL" clId="{D984A916-11A1-4364-93C3-C5D423413B56}" dt="2021-08-11T13:32:43.741" v="1418" actId="1076"/>
          <ac:spMkLst>
            <pc:docMk/>
            <pc:sldMk cId="2586100075" sldId="257"/>
            <ac:spMk id="38" creationId="{00000000-0000-0000-0000-000000000000}"/>
          </ac:spMkLst>
        </pc:spChg>
      </pc:sldChg>
    </pc:docChg>
  </pc:docChgLst>
  <pc:docChgLst>
    <pc:chgData name="Lindsey Gilbert" userId="6bcad1cb-bdf7-4af3-b1b1-15df5edd2f0f" providerId="ADAL" clId="{DF954DED-A612-4000-A30C-8A156727AC6F}"/>
    <pc:docChg chg="undo custSel delSld modSld">
      <pc:chgData name="Lindsey Gilbert" userId="6bcad1cb-bdf7-4af3-b1b1-15df5edd2f0f" providerId="ADAL" clId="{DF954DED-A612-4000-A30C-8A156727AC6F}" dt="2021-06-02T12:27:12.594" v="13" actId="1076"/>
      <pc:docMkLst>
        <pc:docMk/>
      </pc:docMkLst>
      <pc:sldChg chg="delSp modSp mod">
        <pc:chgData name="Lindsey Gilbert" userId="6bcad1cb-bdf7-4af3-b1b1-15df5edd2f0f" providerId="ADAL" clId="{DF954DED-A612-4000-A30C-8A156727AC6F}" dt="2021-06-02T12:27:12.594" v="13" actId="1076"/>
        <pc:sldMkLst>
          <pc:docMk/>
          <pc:sldMk cId="2586100075" sldId="257"/>
        </pc:sldMkLst>
        <pc:spChg chg="del mod">
          <ac:chgData name="Lindsey Gilbert" userId="6bcad1cb-bdf7-4af3-b1b1-15df5edd2f0f" providerId="ADAL" clId="{DF954DED-A612-4000-A30C-8A156727AC6F}" dt="2021-06-02T12:27:05.480" v="12" actId="478"/>
          <ac:spMkLst>
            <pc:docMk/>
            <pc:sldMk cId="2586100075" sldId="257"/>
            <ac:spMk id="5" creationId="{00000000-0000-0000-0000-000000000000}"/>
          </ac:spMkLst>
        </pc:spChg>
        <pc:spChg chg="mod">
          <ac:chgData name="Lindsey Gilbert" userId="6bcad1cb-bdf7-4af3-b1b1-15df5edd2f0f" providerId="ADAL" clId="{DF954DED-A612-4000-A30C-8A156727AC6F}" dt="2021-06-02T12:26:34.667" v="6" actId="14100"/>
          <ac:spMkLst>
            <pc:docMk/>
            <pc:sldMk cId="2586100075" sldId="257"/>
            <ac:spMk id="6" creationId="{00000000-0000-0000-0000-000000000000}"/>
          </ac:spMkLst>
        </pc:spChg>
        <pc:spChg chg="mod">
          <ac:chgData name="Lindsey Gilbert" userId="6bcad1cb-bdf7-4af3-b1b1-15df5edd2f0f" providerId="ADAL" clId="{DF954DED-A612-4000-A30C-8A156727AC6F}" dt="2021-06-02T12:26:34.667" v="6" actId="14100"/>
          <ac:spMkLst>
            <pc:docMk/>
            <pc:sldMk cId="2586100075" sldId="257"/>
            <ac:spMk id="9" creationId="{00000000-0000-0000-0000-000000000000}"/>
          </ac:spMkLst>
        </pc:spChg>
        <pc:spChg chg="mod">
          <ac:chgData name="Lindsey Gilbert" userId="6bcad1cb-bdf7-4af3-b1b1-15df5edd2f0f" providerId="ADAL" clId="{DF954DED-A612-4000-A30C-8A156727AC6F}" dt="2021-06-02T12:26:34.667" v="6" actId="14100"/>
          <ac:spMkLst>
            <pc:docMk/>
            <pc:sldMk cId="2586100075" sldId="257"/>
            <ac:spMk id="10" creationId="{00000000-0000-0000-0000-000000000000}"/>
          </ac:spMkLst>
        </pc:spChg>
        <pc:spChg chg="mod">
          <ac:chgData name="Lindsey Gilbert" userId="6bcad1cb-bdf7-4af3-b1b1-15df5edd2f0f" providerId="ADAL" clId="{DF954DED-A612-4000-A30C-8A156727AC6F}" dt="2021-06-02T12:26:34.667" v="6" actId="14100"/>
          <ac:spMkLst>
            <pc:docMk/>
            <pc:sldMk cId="2586100075" sldId="257"/>
            <ac:spMk id="11"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13"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15"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17"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19"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21"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23" creationId="{00000000-0000-0000-0000-000000000000}"/>
          </ac:spMkLst>
        </pc:spChg>
        <pc:spChg chg="del mod">
          <ac:chgData name="Lindsey Gilbert" userId="6bcad1cb-bdf7-4af3-b1b1-15df5edd2f0f" providerId="ADAL" clId="{DF954DED-A612-4000-A30C-8A156727AC6F}" dt="2021-06-02T12:27:02.553" v="11" actId="478"/>
          <ac:spMkLst>
            <pc:docMk/>
            <pc:sldMk cId="2586100075" sldId="257"/>
            <ac:spMk id="26" creationId="{00000000-0000-0000-0000-000000000000}"/>
          </ac:spMkLst>
        </pc:spChg>
        <pc:spChg chg="mod">
          <ac:chgData name="Lindsey Gilbert" userId="6bcad1cb-bdf7-4af3-b1b1-15df5edd2f0f" providerId="ADAL" clId="{DF954DED-A612-4000-A30C-8A156727AC6F}" dt="2021-06-02T12:27:12.594" v="13" actId="1076"/>
          <ac:spMkLst>
            <pc:docMk/>
            <pc:sldMk cId="2586100075" sldId="257"/>
            <ac:spMk id="27" creationId="{00000000-0000-0000-0000-000000000000}"/>
          </ac:spMkLst>
        </pc:spChg>
        <pc:spChg chg="mod">
          <ac:chgData name="Lindsey Gilbert" userId="6bcad1cb-bdf7-4af3-b1b1-15df5edd2f0f" providerId="ADAL" clId="{DF954DED-A612-4000-A30C-8A156727AC6F}" dt="2021-06-02T12:26:34.667" v="6" actId="14100"/>
          <ac:spMkLst>
            <pc:docMk/>
            <pc:sldMk cId="2586100075" sldId="257"/>
            <ac:spMk id="29" creationId="{00000000-0000-0000-0000-000000000000}"/>
          </ac:spMkLst>
        </pc:spChg>
        <pc:spChg chg="mod">
          <ac:chgData name="Lindsey Gilbert" userId="6bcad1cb-bdf7-4af3-b1b1-15df5edd2f0f" providerId="ADAL" clId="{DF954DED-A612-4000-A30C-8A156727AC6F}" dt="2021-06-02T12:26:50.699" v="9" actId="1076"/>
          <ac:spMkLst>
            <pc:docMk/>
            <pc:sldMk cId="2586100075" sldId="257"/>
            <ac:spMk id="30" creationId="{00000000-0000-0000-0000-000000000000}"/>
          </ac:spMkLst>
        </pc:spChg>
        <pc:spChg chg="mod">
          <ac:chgData name="Lindsey Gilbert" userId="6bcad1cb-bdf7-4af3-b1b1-15df5edd2f0f" providerId="ADAL" clId="{DF954DED-A612-4000-A30C-8A156727AC6F}" dt="2021-06-02T12:26:38.932" v="7" actId="14100"/>
          <ac:spMkLst>
            <pc:docMk/>
            <pc:sldMk cId="2586100075" sldId="257"/>
            <ac:spMk id="31"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32"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33"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34"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35"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36"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37" creationId="{00000000-0000-0000-0000-000000000000}"/>
          </ac:spMkLst>
        </pc:spChg>
        <pc:spChg chg="mod">
          <ac:chgData name="Lindsey Gilbert" userId="6bcad1cb-bdf7-4af3-b1b1-15df5edd2f0f" providerId="ADAL" clId="{DF954DED-A612-4000-A30C-8A156727AC6F}" dt="2021-06-02T12:26:03.121" v="2" actId="2711"/>
          <ac:spMkLst>
            <pc:docMk/>
            <pc:sldMk cId="2586100075" sldId="257"/>
            <ac:spMk id="38" creationId="{00000000-0000-0000-0000-000000000000}"/>
          </ac:spMkLst>
        </pc:spChg>
      </pc:sldChg>
      <pc:sldChg chg="del">
        <pc:chgData name="Lindsey Gilbert" userId="6bcad1cb-bdf7-4af3-b1b1-15df5edd2f0f" providerId="ADAL" clId="{DF954DED-A612-4000-A30C-8A156727AC6F}" dt="2021-06-02T12:24:19.764" v="0" actId="2696"/>
        <pc:sldMkLst>
          <pc:docMk/>
          <pc:sldMk cId="3773269277" sldId="258"/>
        </pc:sldMkLst>
      </pc:sldChg>
      <pc:sldChg chg="del">
        <pc:chgData name="Lindsey Gilbert" userId="6bcad1cb-bdf7-4af3-b1b1-15df5edd2f0f" providerId="ADAL" clId="{DF954DED-A612-4000-A30C-8A156727AC6F}" dt="2021-06-02T12:24:19.764" v="0" actId="2696"/>
        <pc:sldMkLst>
          <pc:docMk/>
          <pc:sldMk cId="941064233" sldId="259"/>
        </pc:sldMkLst>
      </pc:sldChg>
      <pc:sldChg chg="del">
        <pc:chgData name="Lindsey Gilbert" userId="6bcad1cb-bdf7-4af3-b1b1-15df5edd2f0f" providerId="ADAL" clId="{DF954DED-A612-4000-A30C-8A156727AC6F}" dt="2021-06-02T12:24:19.764" v="0" actId="2696"/>
        <pc:sldMkLst>
          <pc:docMk/>
          <pc:sldMk cId="3412657787" sldId="260"/>
        </pc:sldMkLst>
      </pc:sldChg>
    </pc:docChg>
  </pc:docChgLst>
  <pc:docChgLst>
    <pc:chgData name="Afton Lavigne" userId="1813d122-3815-4121-a8b9-ed019a8b517c" providerId="ADAL" clId="{1B07377C-A0F6-4163-89C0-DB14AD368D96}"/>
    <pc:docChg chg="undo custSel modSld">
      <pc:chgData name="Afton Lavigne" userId="1813d122-3815-4121-a8b9-ed019a8b517c" providerId="ADAL" clId="{1B07377C-A0F6-4163-89C0-DB14AD368D96}" dt="2023-09-13T18:47:30.685" v="3896"/>
      <pc:docMkLst>
        <pc:docMk/>
      </pc:docMkLst>
      <pc:sldChg chg="addSp delSp modSp mod addCm delCm modCm">
        <pc:chgData name="Afton Lavigne" userId="1813d122-3815-4121-a8b9-ed019a8b517c" providerId="ADAL" clId="{1B07377C-A0F6-4163-89C0-DB14AD368D96}" dt="2023-09-13T18:47:30.685" v="3896"/>
        <pc:sldMkLst>
          <pc:docMk/>
          <pc:sldMk cId="2586100075" sldId="257"/>
        </pc:sldMkLst>
        <pc:spChg chg="add del">
          <ac:chgData name="Afton Lavigne" userId="1813d122-3815-4121-a8b9-ed019a8b517c" providerId="ADAL" clId="{1B07377C-A0F6-4163-89C0-DB14AD368D96}" dt="2023-09-11T19:11:29.273" v="159" actId="22"/>
          <ac:spMkLst>
            <pc:docMk/>
            <pc:sldMk cId="2586100075" sldId="257"/>
            <ac:spMk id="3" creationId="{06A85B02-DE28-546D-CA6A-D816F8EC4C1A}"/>
          </ac:spMkLst>
        </pc:spChg>
        <pc:spChg chg="add del mod">
          <ac:chgData name="Afton Lavigne" userId="1813d122-3815-4121-a8b9-ed019a8b517c" providerId="ADAL" clId="{1B07377C-A0F6-4163-89C0-DB14AD368D96}" dt="2023-09-11T19:16:37.248" v="433" actId="11529"/>
          <ac:spMkLst>
            <pc:docMk/>
            <pc:sldMk cId="2586100075" sldId="257"/>
            <ac:spMk id="5" creationId="{9F4ACBEB-42F4-094C-6DE6-E8C454D00CC1}"/>
          </ac:spMkLst>
        </pc:spChg>
        <pc:spChg chg="mod">
          <ac:chgData name="Afton Lavigne" userId="1813d122-3815-4121-a8b9-ed019a8b517c" providerId="ADAL" clId="{1B07377C-A0F6-4163-89C0-DB14AD368D96}" dt="2023-09-12T18:40:49.983" v="3829" actId="14100"/>
          <ac:spMkLst>
            <pc:docMk/>
            <pc:sldMk cId="2586100075" sldId="257"/>
            <ac:spMk id="6" creationId="{00000000-0000-0000-0000-000000000000}"/>
          </ac:spMkLst>
        </pc:spChg>
        <pc:spChg chg="mod">
          <ac:chgData name="Afton Lavigne" userId="1813d122-3815-4121-a8b9-ed019a8b517c" providerId="ADAL" clId="{1B07377C-A0F6-4163-89C0-DB14AD368D96}" dt="2023-09-12T18:49:14.809" v="3894" actId="20577"/>
          <ac:spMkLst>
            <pc:docMk/>
            <pc:sldMk cId="2586100075" sldId="257"/>
            <ac:spMk id="7" creationId="{00000000-0000-0000-0000-000000000000}"/>
          </ac:spMkLst>
        </pc:spChg>
        <pc:spChg chg="mod">
          <ac:chgData name="Afton Lavigne" userId="1813d122-3815-4121-a8b9-ed019a8b517c" providerId="ADAL" clId="{1B07377C-A0F6-4163-89C0-DB14AD368D96}" dt="2023-09-12T18:41:31.391" v="3831" actId="1076"/>
          <ac:spMkLst>
            <pc:docMk/>
            <pc:sldMk cId="2586100075" sldId="257"/>
            <ac:spMk id="9" creationId="{00000000-0000-0000-0000-000000000000}"/>
          </ac:spMkLst>
        </pc:spChg>
        <pc:spChg chg="mod">
          <ac:chgData name="Afton Lavigne" userId="1813d122-3815-4121-a8b9-ed019a8b517c" providerId="ADAL" clId="{1B07377C-A0F6-4163-89C0-DB14AD368D96}" dt="2023-09-12T18:41:43.264" v="3832" actId="1076"/>
          <ac:spMkLst>
            <pc:docMk/>
            <pc:sldMk cId="2586100075" sldId="257"/>
            <ac:spMk id="10" creationId="{00000000-0000-0000-0000-000000000000}"/>
          </ac:spMkLst>
        </pc:spChg>
        <pc:spChg chg="mod">
          <ac:chgData name="Afton Lavigne" userId="1813d122-3815-4121-a8b9-ed019a8b517c" providerId="ADAL" clId="{1B07377C-A0F6-4163-89C0-DB14AD368D96}" dt="2023-09-12T18:41:31.391" v="3831" actId="1076"/>
          <ac:spMkLst>
            <pc:docMk/>
            <pc:sldMk cId="2586100075" sldId="257"/>
            <ac:spMk id="11" creationId="{00000000-0000-0000-0000-000000000000}"/>
          </ac:spMkLst>
        </pc:spChg>
        <pc:spChg chg="add del mod">
          <ac:chgData name="Afton Lavigne" userId="1813d122-3815-4121-a8b9-ed019a8b517c" providerId="ADAL" clId="{1B07377C-A0F6-4163-89C0-DB14AD368D96}" dt="2023-09-12T14:52:18.850" v="3090" actId="478"/>
          <ac:spMkLst>
            <pc:docMk/>
            <pc:sldMk cId="2586100075" sldId="257"/>
            <ac:spMk id="12" creationId="{F6702934-B533-5A13-DE03-2C78BF1F990E}"/>
          </ac:spMkLst>
        </pc:spChg>
        <pc:spChg chg="mod">
          <ac:chgData name="Afton Lavigne" userId="1813d122-3815-4121-a8b9-ed019a8b517c" providerId="ADAL" clId="{1B07377C-A0F6-4163-89C0-DB14AD368D96}" dt="2023-09-12T18:36:25.022" v="3662" actId="1076"/>
          <ac:spMkLst>
            <pc:docMk/>
            <pc:sldMk cId="2586100075" sldId="257"/>
            <ac:spMk id="13" creationId="{00000000-0000-0000-0000-000000000000}"/>
          </ac:spMkLst>
        </pc:spChg>
        <pc:spChg chg="add mod">
          <ac:chgData name="Afton Lavigne" userId="1813d122-3815-4121-a8b9-ed019a8b517c" providerId="ADAL" clId="{1B07377C-A0F6-4163-89C0-DB14AD368D96}" dt="2023-09-12T18:42:21.374" v="3834" actId="1076"/>
          <ac:spMkLst>
            <pc:docMk/>
            <pc:sldMk cId="2586100075" sldId="257"/>
            <ac:spMk id="14" creationId="{753F9A47-FA92-7D2C-F1A1-6EF3DDA400C9}"/>
          </ac:spMkLst>
        </pc:spChg>
        <pc:spChg chg="mod">
          <ac:chgData name="Afton Lavigne" userId="1813d122-3815-4121-a8b9-ed019a8b517c" providerId="ADAL" clId="{1B07377C-A0F6-4163-89C0-DB14AD368D96}" dt="2023-09-12T18:36:25.022" v="3662" actId="1076"/>
          <ac:spMkLst>
            <pc:docMk/>
            <pc:sldMk cId="2586100075" sldId="257"/>
            <ac:spMk id="15" creationId="{00000000-0000-0000-0000-000000000000}"/>
          </ac:spMkLst>
        </pc:spChg>
        <pc:spChg chg="add mod">
          <ac:chgData name="Afton Lavigne" userId="1813d122-3815-4121-a8b9-ed019a8b517c" providerId="ADAL" clId="{1B07377C-A0F6-4163-89C0-DB14AD368D96}" dt="2023-09-12T18:42:21.374" v="3834" actId="1076"/>
          <ac:spMkLst>
            <pc:docMk/>
            <pc:sldMk cId="2586100075" sldId="257"/>
            <ac:spMk id="16" creationId="{4CDA6EB1-C81D-80AA-FB8A-73C588D10C63}"/>
          </ac:spMkLst>
        </pc:spChg>
        <pc:spChg chg="mod">
          <ac:chgData name="Afton Lavigne" userId="1813d122-3815-4121-a8b9-ed019a8b517c" providerId="ADAL" clId="{1B07377C-A0F6-4163-89C0-DB14AD368D96}" dt="2023-09-12T18:41:31.391" v="3831" actId="1076"/>
          <ac:spMkLst>
            <pc:docMk/>
            <pc:sldMk cId="2586100075" sldId="257"/>
            <ac:spMk id="17" creationId="{00000000-0000-0000-0000-000000000000}"/>
          </ac:spMkLst>
        </pc:spChg>
        <pc:spChg chg="add mod ord">
          <ac:chgData name="Afton Lavigne" userId="1813d122-3815-4121-a8b9-ed019a8b517c" providerId="ADAL" clId="{1B07377C-A0F6-4163-89C0-DB14AD368D96}" dt="2023-09-12T18:42:21.374" v="3834" actId="1076"/>
          <ac:spMkLst>
            <pc:docMk/>
            <pc:sldMk cId="2586100075" sldId="257"/>
            <ac:spMk id="18" creationId="{A6061FA7-90B4-ECAF-8C5B-287FB36DA293}"/>
          </ac:spMkLst>
        </pc:spChg>
        <pc:spChg chg="mod">
          <ac:chgData name="Afton Lavigne" userId="1813d122-3815-4121-a8b9-ed019a8b517c" providerId="ADAL" clId="{1B07377C-A0F6-4163-89C0-DB14AD368D96}" dt="2023-09-12T18:41:31.391" v="3831" actId="1076"/>
          <ac:spMkLst>
            <pc:docMk/>
            <pc:sldMk cId="2586100075" sldId="257"/>
            <ac:spMk id="19" creationId="{00000000-0000-0000-0000-000000000000}"/>
          </ac:spMkLst>
        </pc:spChg>
        <pc:spChg chg="add del mod">
          <ac:chgData name="Afton Lavigne" userId="1813d122-3815-4121-a8b9-ed019a8b517c" providerId="ADAL" clId="{1B07377C-A0F6-4163-89C0-DB14AD368D96}" dt="2023-09-12T14:46:38.823" v="3056"/>
          <ac:spMkLst>
            <pc:docMk/>
            <pc:sldMk cId="2586100075" sldId="257"/>
            <ac:spMk id="20" creationId="{E58F3645-6754-09FE-BB63-2544B781652C}"/>
          </ac:spMkLst>
        </pc:spChg>
        <pc:spChg chg="mod">
          <ac:chgData name="Afton Lavigne" userId="1813d122-3815-4121-a8b9-ed019a8b517c" providerId="ADAL" clId="{1B07377C-A0F6-4163-89C0-DB14AD368D96}" dt="2023-09-12T18:41:43.264" v="3832" actId="1076"/>
          <ac:spMkLst>
            <pc:docMk/>
            <pc:sldMk cId="2586100075" sldId="257"/>
            <ac:spMk id="21" creationId="{00000000-0000-0000-0000-000000000000}"/>
          </ac:spMkLst>
        </pc:spChg>
        <pc:spChg chg="mod">
          <ac:chgData name="Afton Lavigne" userId="1813d122-3815-4121-a8b9-ed019a8b517c" providerId="ADAL" clId="{1B07377C-A0F6-4163-89C0-DB14AD368D96}" dt="2023-09-12T18:42:21.374" v="3834" actId="1076"/>
          <ac:spMkLst>
            <pc:docMk/>
            <pc:sldMk cId="2586100075" sldId="257"/>
            <ac:spMk id="23" creationId="{00000000-0000-0000-0000-000000000000}"/>
          </ac:spMkLst>
        </pc:spChg>
        <pc:spChg chg="del mod">
          <ac:chgData name="Afton Lavigne" userId="1813d122-3815-4121-a8b9-ed019a8b517c" providerId="ADAL" clId="{1B07377C-A0F6-4163-89C0-DB14AD368D96}" dt="2023-09-12T14:52:16.451" v="3088" actId="478"/>
          <ac:spMkLst>
            <pc:docMk/>
            <pc:sldMk cId="2586100075" sldId="257"/>
            <ac:spMk id="26" creationId="{933C073E-7EF3-4E74-8EC6-7BA7B9B5DDDA}"/>
          </ac:spMkLst>
        </pc:spChg>
        <pc:spChg chg="mod">
          <ac:chgData name="Afton Lavigne" userId="1813d122-3815-4121-a8b9-ed019a8b517c" providerId="ADAL" clId="{1B07377C-A0F6-4163-89C0-DB14AD368D96}" dt="2023-09-13T18:47:28.074" v="3895" actId="207"/>
          <ac:spMkLst>
            <pc:docMk/>
            <pc:sldMk cId="2586100075" sldId="257"/>
            <ac:spMk id="27" creationId="{00000000-0000-0000-0000-000000000000}"/>
          </ac:spMkLst>
        </pc:spChg>
        <pc:spChg chg="mod">
          <ac:chgData name="Afton Lavigne" userId="1813d122-3815-4121-a8b9-ed019a8b517c" providerId="ADAL" clId="{1B07377C-A0F6-4163-89C0-DB14AD368D96}" dt="2023-09-12T18:42:21.374" v="3834" actId="1076"/>
          <ac:spMkLst>
            <pc:docMk/>
            <pc:sldMk cId="2586100075" sldId="257"/>
            <ac:spMk id="29" creationId="{00000000-0000-0000-0000-000000000000}"/>
          </ac:spMkLst>
        </pc:spChg>
        <pc:spChg chg="mod">
          <ac:chgData name="Afton Lavigne" userId="1813d122-3815-4121-a8b9-ed019a8b517c" providerId="ADAL" clId="{1B07377C-A0F6-4163-89C0-DB14AD368D96}" dt="2023-09-12T18:45:33.762" v="3888" actId="20577"/>
          <ac:spMkLst>
            <pc:docMk/>
            <pc:sldMk cId="2586100075" sldId="257"/>
            <ac:spMk id="30" creationId="{00000000-0000-0000-0000-000000000000}"/>
          </ac:spMkLst>
        </pc:spChg>
        <pc:spChg chg="del mod">
          <ac:chgData name="Afton Lavigne" userId="1813d122-3815-4121-a8b9-ed019a8b517c" providerId="ADAL" clId="{1B07377C-A0F6-4163-89C0-DB14AD368D96}" dt="2023-09-12T14:52:14.500" v="3086" actId="478"/>
          <ac:spMkLst>
            <pc:docMk/>
            <pc:sldMk cId="2586100075" sldId="257"/>
            <ac:spMk id="31" creationId="{00000000-0000-0000-0000-000000000000}"/>
          </ac:spMkLst>
        </pc:spChg>
        <pc:spChg chg="mod ord">
          <ac:chgData name="Afton Lavigne" userId="1813d122-3815-4121-a8b9-ed019a8b517c" providerId="ADAL" clId="{1B07377C-A0F6-4163-89C0-DB14AD368D96}" dt="2023-09-12T18:36:25.022" v="3662" actId="1076"/>
          <ac:spMkLst>
            <pc:docMk/>
            <pc:sldMk cId="2586100075" sldId="257"/>
            <ac:spMk id="32" creationId="{00000000-0000-0000-0000-000000000000}"/>
          </ac:spMkLst>
        </pc:spChg>
        <pc:spChg chg="mod">
          <ac:chgData name="Afton Lavigne" userId="1813d122-3815-4121-a8b9-ed019a8b517c" providerId="ADAL" clId="{1B07377C-A0F6-4163-89C0-DB14AD368D96}" dt="2023-09-12T18:36:25.022" v="3662" actId="1076"/>
          <ac:spMkLst>
            <pc:docMk/>
            <pc:sldMk cId="2586100075" sldId="257"/>
            <ac:spMk id="33" creationId="{00000000-0000-0000-0000-000000000000}"/>
          </ac:spMkLst>
        </pc:spChg>
        <pc:spChg chg="mod ord">
          <ac:chgData name="Afton Lavigne" userId="1813d122-3815-4121-a8b9-ed019a8b517c" providerId="ADAL" clId="{1B07377C-A0F6-4163-89C0-DB14AD368D96}" dt="2023-09-12T18:41:31.391" v="3831" actId="1076"/>
          <ac:spMkLst>
            <pc:docMk/>
            <pc:sldMk cId="2586100075" sldId="257"/>
            <ac:spMk id="34" creationId="{00000000-0000-0000-0000-000000000000}"/>
          </ac:spMkLst>
        </pc:spChg>
        <pc:spChg chg="mod ord">
          <ac:chgData name="Afton Lavigne" userId="1813d122-3815-4121-a8b9-ed019a8b517c" providerId="ADAL" clId="{1B07377C-A0F6-4163-89C0-DB14AD368D96}" dt="2023-09-12T18:41:31.391" v="3831" actId="1076"/>
          <ac:spMkLst>
            <pc:docMk/>
            <pc:sldMk cId="2586100075" sldId="257"/>
            <ac:spMk id="35" creationId="{00000000-0000-0000-0000-000000000000}"/>
          </ac:spMkLst>
        </pc:spChg>
        <pc:spChg chg="mod ord">
          <ac:chgData name="Afton Lavigne" userId="1813d122-3815-4121-a8b9-ed019a8b517c" providerId="ADAL" clId="{1B07377C-A0F6-4163-89C0-DB14AD368D96}" dt="2023-09-12T18:41:43.264" v="3832" actId="1076"/>
          <ac:spMkLst>
            <pc:docMk/>
            <pc:sldMk cId="2586100075" sldId="257"/>
            <ac:spMk id="36" creationId="{00000000-0000-0000-0000-000000000000}"/>
          </ac:spMkLst>
        </pc:spChg>
        <pc:spChg chg="mod ord">
          <ac:chgData name="Afton Lavigne" userId="1813d122-3815-4121-a8b9-ed019a8b517c" providerId="ADAL" clId="{1B07377C-A0F6-4163-89C0-DB14AD368D96}" dt="2023-09-12T18:42:21.374" v="3834" actId="1076"/>
          <ac:spMkLst>
            <pc:docMk/>
            <pc:sldMk cId="2586100075" sldId="257"/>
            <ac:spMk id="37" creationId="{00000000-0000-0000-0000-000000000000}"/>
          </ac:spMkLst>
        </pc:spChg>
        <pc:spChg chg="del mod ord">
          <ac:chgData name="Afton Lavigne" userId="1813d122-3815-4121-a8b9-ed019a8b517c" providerId="ADAL" clId="{1B07377C-A0F6-4163-89C0-DB14AD368D96}" dt="2023-09-12T14:52:13.929" v="3085" actId="478"/>
          <ac:spMkLst>
            <pc:docMk/>
            <pc:sldMk cId="2586100075" sldId="257"/>
            <ac:spMk id="38" creationId="{00000000-0000-0000-0000-000000000000}"/>
          </ac:spMkLst>
        </pc:spChg>
        <pc:extLst>
          <p:ext xmlns:p="http://schemas.openxmlformats.org/presentationml/2006/main" uri="{D6D511B9-2390-475A-947B-AFAB55BFBCF1}">
            <pc226:cmChg xmlns:pc226="http://schemas.microsoft.com/office/powerpoint/2022/06/main/command" chg="add del mod">
              <pc226:chgData name="Afton Lavigne" userId="1813d122-3815-4121-a8b9-ed019a8b517c" providerId="ADAL" clId="{1B07377C-A0F6-4163-89C0-DB14AD368D96}" dt="2023-09-13T18:47:30.685" v="3896"/>
              <pc2:cmMkLst xmlns:pc2="http://schemas.microsoft.com/office/powerpoint/2019/9/main/command">
                <pc:docMk/>
                <pc:sldMk cId="2586100075" sldId="257"/>
                <pc2:cmMk id="{25106009-6D6A-4C6E-8510-9AEE4195C3CE}"/>
              </pc2:cmMkLst>
            </pc226:cmChg>
          </p:ext>
        </pc:extLst>
      </pc:sldChg>
    </pc:docChg>
  </pc:docChgLst>
  <pc:docChgLst>
    <pc:chgData name="Afton Lavigne" userId="1813d122-3815-4121-a8b9-ed019a8b517c" providerId="ADAL" clId="{22D5CAC8-6939-497D-90B8-05B804702A71}"/>
    <pc:docChg chg="modSld">
      <pc:chgData name="Afton Lavigne" userId="1813d122-3815-4121-a8b9-ed019a8b517c" providerId="ADAL" clId="{22D5CAC8-6939-497D-90B8-05B804702A71}" dt="2022-11-04T19:11:51.466" v="3" actId="20577"/>
      <pc:docMkLst>
        <pc:docMk/>
      </pc:docMkLst>
      <pc:sldChg chg="modSp mod">
        <pc:chgData name="Afton Lavigne" userId="1813d122-3815-4121-a8b9-ed019a8b517c" providerId="ADAL" clId="{22D5CAC8-6939-497D-90B8-05B804702A71}" dt="2022-11-04T19:11:51.466" v="3" actId="20577"/>
        <pc:sldMkLst>
          <pc:docMk/>
          <pc:sldMk cId="2586100075" sldId="257"/>
        </pc:sldMkLst>
        <pc:spChg chg="mod">
          <ac:chgData name="Afton Lavigne" userId="1813d122-3815-4121-a8b9-ed019a8b517c" providerId="ADAL" clId="{22D5CAC8-6939-497D-90B8-05B804702A71}" dt="2022-11-04T19:11:51.466" v="3" actId="20577"/>
          <ac:spMkLst>
            <pc:docMk/>
            <pc:sldMk cId="2586100075" sldId="257"/>
            <ac:spMk id="2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0CA995F-A5E8-4C44-AF65-FB1BC190E5D4}" type="datetimeFigureOut">
              <a:rPr lang="en-US" smtClean="0"/>
              <a:t>9/13/2023</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4074405E-2973-47C3-A39C-28338B81188F}" type="slidenum">
              <a:rPr lang="en-US" smtClean="0"/>
              <a:t>‹#›</a:t>
            </a:fld>
            <a:endParaRPr lang="en-US"/>
          </a:p>
        </p:txBody>
      </p:sp>
    </p:spTree>
    <p:extLst>
      <p:ext uri="{BB962C8B-B14F-4D97-AF65-F5344CB8AC3E}">
        <p14:creationId xmlns:p14="http://schemas.microsoft.com/office/powerpoint/2010/main" val="3097985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882ADCAB-2A81-4555-8F3C-D56D0821CCF8}"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3290039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ADCAB-2A81-4555-8F3C-D56D0821CCF8}"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2116968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ADCAB-2A81-4555-8F3C-D56D0821CCF8}"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2893732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ADCAB-2A81-4555-8F3C-D56D0821CCF8}"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922124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2ADCAB-2A81-4555-8F3C-D56D0821CCF8}" type="datetimeFigureOut">
              <a:rPr lang="en-US" smtClean="0"/>
              <a:t>9/13/2023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724883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2ADCAB-2A81-4555-8F3C-D56D0821CCF8}"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1945498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2ADCAB-2A81-4555-8F3C-D56D0821CCF8}" type="datetimeFigureOut">
              <a:rPr lang="en-US" smtClean="0"/>
              <a:t>9/13/2023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25835684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2ADCAB-2A81-4555-8F3C-D56D0821CCF8}" type="datetimeFigureOut">
              <a:rPr lang="en-US" smtClean="0"/>
              <a:t>9/13/2023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1339931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ADCAB-2A81-4555-8F3C-D56D0821CCF8}" type="datetimeFigureOut">
              <a:rPr lang="en-US" smtClean="0"/>
              <a:t>9/13/2023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3852785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882ADCAB-2A81-4555-8F3C-D56D0821CCF8}"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37142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882ADCAB-2A81-4555-8F3C-D56D0821CCF8}" type="datetimeFigureOut">
              <a:rPr lang="en-US" smtClean="0"/>
              <a:t>9/13/2023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C5B989-A3DE-4583-A555-572D872578AB}" type="slidenum">
              <a:rPr lang="en-US" smtClean="0"/>
              <a:t>‹#›</a:t>
            </a:fld>
            <a:endParaRPr lang="en-US"/>
          </a:p>
        </p:txBody>
      </p:sp>
    </p:spTree>
    <p:extLst>
      <p:ext uri="{BB962C8B-B14F-4D97-AF65-F5344CB8AC3E}">
        <p14:creationId xmlns:p14="http://schemas.microsoft.com/office/powerpoint/2010/main" val="20425176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882ADCAB-2A81-4555-8F3C-D56D0821CCF8}" type="datetimeFigureOut">
              <a:rPr lang="en-US" smtClean="0"/>
              <a:t>9/13/2023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DC5B989-A3DE-4583-A555-572D872578AB}" type="slidenum">
              <a:rPr lang="en-US" smtClean="0"/>
              <a:t>‹#›</a:t>
            </a:fld>
            <a:endParaRPr lang="en-US"/>
          </a:p>
        </p:txBody>
      </p:sp>
    </p:spTree>
    <p:extLst>
      <p:ext uri="{BB962C8B-B14F-4D97-AF65-F5344CB8AC3E}">
        <p14:creationId xmlns:p14="http://schemas.microsoft.com/office/powerpoint/2010/main" val="390742389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NB-IRDTdar@unb.c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reeform 12"/>
          <p:cNvSpPr/>
          <p:nvPr/>
        </p:nvSpPr>
        <p:spPr>
          <a:xfrm>
            <a:off x="589901" y="1311247"/>
            <a:ext cx="2131047" cy="443968"/>
          </a:xfrm>
          <a:custGeom>
            <a:avLst/>
            <a:gdLst>
              <a:gd name="connsiteX0" fmla="*/ 0 w 3508067"/>
              <a:gd name="connsiteY0" fmla="*/ 127108 h 1271077"/>
              <a:gd name="connsiteX1" fmla="*/ 127108 w 3508067"/>
              <a:gd name="connsiteY1" fmla="*/ 0 h 1271077"/>
              <a:gd name="connsiteX2" fmla="*/ 3380959 w 3508067"/>
              <a:gd name="connsiteY2" fmla="*/ 0 h 1271077"/>
              <a:gd name="connsiteX3" fmla="*/ 3508067 w 3508067"/>
              <a:gd name="connsiteY3" fmla="*/ 127108 h 1271077"/>
              <a:gd name="connsiteX4" fmla="*/ 3508067 w 3508067"/>
              <a:gd name="connsiteY4" fmla="*/ 1143969 h 1271077"/>
              <a:gd name="connsiteX5" fmla="*/ 3380959 w 3508067"/>
              <a:gd name="connsiteY5" fmla="*/ 1271077 h 1271077"/>
              <a:gd name="connsiteX6" fmla="*/ 127108 w 3508067"/>
              <a:gd name="connsiteY6" fmla="*/ 1271077 h 1271077"/>
              <a:gd name="connsiteX7" fmla="*/ 0 w 3508067"/>
              <a:gd name="connsiteY7" fmla="*/ 1143969 h 1271077"/>
              <a:gd name="connsiteX8" fmla="*/ 0 w 3508067"/>
              <a:gd name="connsiteY8" fmla="*/ 127108 h 1271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08067" h="1271077">
                <a:moveTo>
                  <a:pt x="0" y="127108"/>
                </a:moveTo>
                <a:cubicBezTo>
                  <a:pt x="0" y="56908"/>
                  <a:pt x="56908" y="0"/>
                  <a:pt x="127108" y="0"/>
                </a:cubicBezTo>
                <a:lnTo>
                  <a:pt x="3380959" y="0"/>
                </a:lnTo>
                <a:cubicBezTo>
                  <a:pt x="3451159" y="0"/>
                  <a:pt x="3508067" y="56908"/>
                  <a:pt x="3508067" y="127108"/>
                </a:cubicBezTo>
                <a:lnTo>
                  <a:pt x="3508067" y="1143969"/>
                </a:lnTo>
                <a:cubicBezTo>
                  <a:pt x="3508067" y="1214169"/>
                  <a:pt x="3451159" y="1271077"/>
                  <a:pt x="3380959" y="1271077"/>
                </a:cubicBezTo>
                <a:lnTo>
                  <a:pt x="127108" y="1271077"/>
                </a:lnTo>
                <a:cubicBezTo>
                  <a:pt x="56908" y="1271077"/>
                  <a:pt x="0" y="1214169"/>
                  <a:pt x="0" y="1143969"/>
                </a:cubicBezTo>
                <a:lnTo>
                  <a:pt x="0" y="127108"/>
                </a:lnTo>
                <a:close/>
              </a:path>
            </a:pathLst>
          </a:custGeom>
          <a:solidFill>
            <a:schemeClr val="bg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98189" tIns="98189" rIns="98189" bIns="98189" numCol="1" spcCol="1270" anchor="ctr" anchorCtr="0">
            <a:noAutofit/>
          </a:bodyPr>
          <a:lstStyle/>
          <a:p>
            <a:pPr lvl="0" algn="ctr" defTabSz="711200">
              <a:lnSpc>
                <a:spcPct val="90000"/>
              </a:lnSpc>
              <a:spcBef>
                <a:spcPct val="0"/>
              </a:spcBef>
              <a:spcAft>
                <a:spcPct val="35000"/>
              </a:spcAft>
            </a:pPr>
            <a:r>
              <a:rPr lang="en-US" sz="1400" b="1" kern="1200" dirty="0">
                <a:latin typeface="Century Gothic" panose="020B0502020202020204" pitchFamily="34" charset="0"/>
              </a:rPr>
              <a:t>Feasibility Request</a:t>
            </a:r>
          </a:p>
        </p:txBody>
      </p:sp>
      <p:sp>
        <p:nvSpPr>
          <p:cNvPr id="15" name="Freeform 14"/>
          <p:cNvSpPr/>
          <p:nvPr/>
        </p:nvSpPr>
        <p:spPr>
          <a:xfrm>
            <a:off x="601905" y="2439566"/>
            <a:ext cx="2876441" cy="388345"/>
          </a:xfrm>
          <a:custGeom>
            <a:avLst/>
            <a:gdLst>
              <a:gd name="connsiteX0" fmla="*/ 0 w 3559048"/>
              <a:gd name="connsiteY0" fmla="*/ 93420 h 934203"/>
              <a:gd name="connsiteX1" fmla="*/ 93420 w 3559048"/>
              <a:gd name="connsiteY1" fmla="*/ 0 h 934203"/>
              <a:gd name="connsiteX2" fmla="*/ 3465628 w 3559048"/>
              <a:gd name="connsiteY2" fmla="*/ 0 h 934203"/>
              <a:gd name="connsiteX3" fmla="*/ 3559048 w 3559048"/>
              <a:gd name="connsiteY3" fmla="*/ 93420 h 934203"/>
              <a:gd name="connsiteX4" fmla="*/ 3559048 w 3559048"/>
              <a:gd name="connsiteY4" fmla="*/ 840783 h 934203"/>
              <a:gd name="connsiteX5" fmla="*/ 3465628 w 3559048"/>
              <a:gd name="connsiteY5" fmla="*/ 934203 h 934203"/>
              <a:gd name="connsiteX6" fmla="*/ 93420 w 3559048"/>
              <a:gd name="connsiteY6" fmla="*/ 934203 h 934203"/>
              <a:gd name="connsiteX7" fmla="*/ 0 w 3559048"/>
              <a:gd name="connsiteY7" fmla="*/ 840783 h 934203"/>
              <a:gd name="connsiteX8" fmla="*/ 0 w 3559048"/>
              <a:gd name="connsiteY8" fmla="*/ 93420 h 93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59048" h="934203">
                <a:moveTo>
                  <a:pt x="0" y="93420"/>
                </a:moveTo>
                <a:cubicBezTo>
                  <a:pt x="0" y="41826"/>
                  <a:pt x="41826" y="0"/>
                  <a:pt x="93420" y="0"/>
                </a:cubicBezTo>
                <a:lnTo>
                  <a:pt x="3465628" y="0"/>
                </a:lnTo>
                <a:cubicBezTo>
                  <a:pt x="3517222" y="0"/>
                  <a:pt x="3559048" y="41826"/>
                  <a:pt x="3559048" y="93420"/>
                </a:cubicBezTo>
                <a:lnTo>
                  <a:pt x="3559048" y="840783"/>
                </a:lnTo>
                <a:cubicBezTo>
                  <a:pt x="3559048" y="892377"/>
                  <a:pt x="3517222" y="934203"/>
                  <a:pt x="3465628" y="934203"/>
                </a:cubicBezTo>
                <a:lnTo>
                  <a:pt x="93420" y="934203"/>
                </a:lnTo>
                <a:cubicBezTo>
                  <a:pt x="41826" y="934203"/>
                  <a:pt x="0" y="892377"/>
                  <a:pt x="0" y="840783"/>
                </a:cubicBezTo>
                <a:lnTo>
                  <a:pt x="0" y="93420"/>
                </a:lnTo>
                <a:close/>
              </a:path>
            </a:pathLst>
          </a:custGeom>
          <a:solidFill>
            <a:schemeClr val="bg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992" tIns="114992" rIns="114992" bIns="114992" numCol="1" spcCol="1270" anchor="ctr" anchorCtr="0">
            <a:noAutofit/>
          </a:bodyPr>
          <a:lstStyle/>
          <a:p>
            <a:pPr lvl="0" algn="ctr" defTabSz="1022350">
              <a:lnSpc>
                <a:spcPct val="90000"/>
              </a:lnSpc>
              <a:spcBef>
                <a:spcPct val="0"/>
              </a:spcBef>
              <a:spcAft>
                <a:spcPct val="35000"/>
              </a:spcAft>
            </a:pPr>
            <a:r>
              <a:rPr lang="en-US" sz="1400" b="1" kern="1200" dirty="0">
                <a:latin typeface="Century Gothic" panose="020B0502020202020204" pitchFamily="34" charset="0"/>
              </a:rPr>
              <a:t>Data Access Request (DAR)</a:t>
            </a:r>
          </a:p>
        </p:txBody>
      </p:sp>
      <p:sp>
        <p:nvSpPr>
          <p:cNvPr id="17" name="Freeform 16"/>
          <p:cNvSpPr/>
          <p:nvPr/>
        </p:nvSpPr>
        <p:spPr>
          <a:xfrm>
            <a:off x="1050025" y="4339918"/>
            <a:ext cx="4209304" cy="400273"/>
          </a:xfrm>
          <a:custGeom>
            <a:avLst/>
            <a:gdLst>
              <a:gd name="connsiteX0" fmla="*/ 0 w 3575095"/>
              <a:gd name="connsiteY0" fmla="*/ 93420 h 934203"/>
              <a:gd name="connsiteX1" fmla="*/ 93420 w 3575095"/>
              <a:gd name="connsiteY1" fmla="*/ 0 h 934203"/>
              <a:gd name="connsiteX2" fmla="*/ 3481675 w 3575095"/>
              <a:gd name="connsiteY2" fmla="*/ 0 h 934203"/>
              <a:gd name="connsiteX3" fmla="*/ 3575095 w 3575095"/>
              <a:gd name="connsiteY3" fmla="*/ 93420 h 934203"/>
              <a:gd name="connsiteX4" fmla="*/ 3575095 w 3575095"/>
              <a:gd name="connsiteY4" fmla="*/ 840783 h 934203"/>
              <a:gd name="connsiteX5" fmla="*/ 3481675 w 3575095"/>
              <a:gd name="connsiteY5" fmla="*/ 934203 h 934203"/>
              <a:gd name="connsiteX6" fmla="*/ 93420 w 3575095"/>
              <a:gd name="connsiteY6" fmla="*/ 934203 h 934203"/>
              <a:gd name="connsiteX7" fmla="*/ 0 w 3575095"/>
              <a:gd name="connsiteY7" fmla="*/ 840783 h 934203"/>
              <a:gd name="connsiteX8" fmla="*/ 0 w 3575095"/>
              <a:gd name="connsiteY8" fmla="*/ 93420 h 93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75095" h="934203">
                <a:moveTo>
                  <a:pt x="0" y="93420"/>
                </a:moveTo>
                <a:cubicBezTo>
                  <a:pt x="0" y="41826"/>
                  <a:pt x="41826" y="0"/>
                  <a:pt x="93420" y="0"/>
                </a:cubicBezTo>
                <a:lnTo>
                  <a:pt x="3481675" y="0"/>
                </a:lnTo>
                <a:cubicBezTo>
                  <a:pt x="3533269" y="0"/>
                  <a:pt x="3575095" y="41826"/>
                  <a:pt x="3575095" y="93420"/>
                </a:cubicBezTo>
                <a:lnTo>
                  <a:pt x="3575095" y="840783"/>
                </a:lnTo>
                <a:cubicBezTo>
                  <a:pt x="3575095" y="892377"/>
                  <a:pt x="3533269" y="934203"/>
                  <a:pt x="3481675" y="934203"/>
                </a:cubicBezTo>
                <a:lnTo>
                  <a:pt x="93420" y="934203"/>
                </a:lnTo>
                <a:cubicBezTo>
                  <a:pt x="41826" y="934203"/>
                  <a:pt x="0" y="892377"/>
                  <a:pt x="0" y="840783"/>
                </a:cubicBezTo>
                <a:lnTo>
                  <a:pt x="0" y="93420"/>
                </a:lnTo>
                <a:close/>
              </a:path>
            </a:pathLst>
          </a:custGeom>
          <a:solidFill>
            <a:schemeClr val="bg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992" tIns="114992" rIns="114992" bIns="114992" numCol="1" spcCol="1270" anchor="ctr" anchorCtr="0">
            <a:noAutofit/>
          </a:bodyPr>
          <a:lstStyle/>
          <a:p>
            <a:pPr lvl="0" algn="ctr" defTabSz="1022350">
              <a:lnSpc>
                <a:spcPct val="90000"/>
              </a:lnSpc>
              <a:spcBef>
                <a:spcPct val="0"/>
              </a:spcBef>
              <a:spcAft>
                <a:spcPct val="35000"/>
              </a:spcAft>
            </a:pPr>
            <a:r>
              <a:rPr lang="en-US" sz="1400" b="1" kern="1200" dirty="0">
                <a:latin typeface="Century Gothic" panose="020B0502020202020204" pitchFamily="34" charset="0"/>
              </a:rPr>
              <a:t>Data and Research Committee (DRC) Review</a:t>
            </a:r>
          </a:p>
        </p:txBody>
      </p:sp>
      <p:sp>
        <p:nvSpPr>
          <p:cNvPr id="19" name="Freeform 18"/>
          <p:cNvSpPr/>
          <p:nvPr/>
        </p:nvSpPr>
        <p:spPr>
          <a:xfrm>
            <a:off x="1015027" y="3326337"/>
            <a:ext cx="1671228" cy="407342"/>
          </a:xfrm>
          <a:custGeom>
            <a:avLst/>
            <a:gdLst>
              <a:gd name="connsiteX0" fmla="*/ 0 w 3575095"/>
              <a:gd name="connsiteY0" fmla="*/ 93420 h 934203"/>
              <a:gd name="connsiteX1" fmla="*/ 93420 w 3575095"/>
              <a:gd name="connsiteY1" fmla="*/ 0 h 934203"/>
              <a:gd name="connsiteX2" fmla="*/ 3481675 w 3575095"/>
              <a:gd name="connsiteY2" fmla="*/ 0 h 934203"/>
              <a:gd name="connsiteX3" fmla="*/ 3575095 w 3575095"/>
              <a:gd name="connsiteY3" fmla="*/ 93420 h 934203"/>
              <a:gd name="connsiteX4" fmla="*/ 3575095 w 3575095"/>
              <a:gd name="connsiteY4" fmla="*/ 840783 h 934203"/>
              <a:gd name="connsiteX5" fmla="*/ 3481675 w 3575095"/>
              <a:gd name="connsiteY5" fmla="*/ 934203 h 934203"/>
              <a:gd name="connsiteX6" fmla="*/ 93420 w 3575095"/>
              <a:gd name="connsiteY6" fmla="*/ 934203 h 934203"/>
              <a:gd name="connsiteX7" fmla="*/ 0 w 3575095"/>
              <a:gd name="connsiteY7" fmla="*/ 840783 h 934203"/>
              <a:gd name="connsiteX8" fmla="*/ 0 w 3575095"/>
              <a:gd name="connsiteY8" fmla="*/ 93420 h 93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75095" h="934203">
                <a:moveTo>
                  <a:pt x="0" y="93420"/>
                </a:moveTo>
                <a:cubicBezTo>
                  <a:pt x="0" y="41826"/>
                  <a:pt x="41826" y="0"/>
                  <a:pt x="93420" y="0"/>
                </a:cubicBezTo>
                <a:lnTo>
                  <a:pt x="3481675" y="0"/>
                </a:lnTo>
                <a:cubicBezTo>
                  <a:pt x="3533269" y="0"/>
                  <a:pt x="3575095" y="41826"/>
                  <a:pt x="3575095" y="93420"/>
                </a:cubicBezTo>
                <a:lnTo>
                  <a:pt x="3575095" y="840783"/>
                </a:lnTo>
                <a:cubicBezTo>
                  <a:pt x="3575095" y="892377"/>
                  <a:pt x="3533269" y="934203"/>
                  <a:pt x="3481675" y="934203"/>
                </a:cubicBezTo>
                <a:lnTo>
                  <a:pt x="93420" y="934203"/>
                </a:lnTo>
                <a:cubicBezTo>
                  <a:pt x="41826" y="934203"/>
                  <a:pt x="0" y="892377"/>
                  <a:pt x="0" y="840783"/>
                </a:cubicBezTo>
                <a:lnTo>
                  <a:pt x="0" y="93420"/>
                </a:lnTo>
                <a:close/>
              </a:path>
            </a:pathLst>
          </a:custGeom>
          <a:solidFill>
            <a:schemeClr val="bg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8322" tIns="88322" rIns="88322" bIns="88322" numCol="1" spcCol="1270" anchor="ctr" anchorCtr="0">
            <a:noAutofit/>
          </a:bodyPr>
          <a:lstStyle/>
          <a:p>
            <a:pPr lvl="0" algn="ctr" defTabSz="711200">
              <a:lnSpc>
                <a:spcPct val="90000"/>
              </a:lnSpc>
              <a:spcBef>
                <a:spcPct val="0"/>
              </a:spcBef>
              <a:spcAft>
                <a:spcPct val="35000"/>
              </a:spcAft>
            </a:pPr>
            <a:r>
              <a:rPr lang="en-US" sz="1400" b="1" kern="1200" dirty="0">
                <a:latin typeface="Century Gothic" panose="020B0502020202020204" pitchFamily="34" charset="0"/>
              </a:rPr>
              <a:t>Institute Review</a:t>
            </a:r>
          </a:p>
        </p:txBody>
      </p:sp>
      <p:sp>
        <p:nvSpPr>
          <p:cNvPr id="21" name="Freeform 20"/>
          <p:cNvSpPr/>
          <p:nvPr/>
        </p:nvSpPr>
        <p:spPr>
          <a:xfrm>
            <a:off x="1031142" y="5415785"/>
            <a:ext cx="6077292" cy="360484"/>
          </a:xfrm>
          <a:custGeom>
            <a:avLst/>
            <a:gdLst>
              <a:gd name="connsiteX0" fmla="*/ 0 w 3575095"/>
              <a:gd name="connsiteY0" fmla="*/ 93420 h 934203"/>
              <a:gd name="connsiteX1" fmla="*/ 93420 w 3575095"/>
              <a:gd name="connsiteY1" fmla="*/ 0 h 934203"/>
              <a:gd name="connsiteX2" fmla="*/ 3481675 w 3575095"/>
              <a:gd name="connsiteY2" fmla="*/ 0 h 934203"/>
              <a:gd name="connsiteX3" fmla="*/ 3575095 w 3575095"/>
              <a:gd name="connsiteY3" fmla="*/ 93420 h 934203"/>
              <a:gd name="connsiteX4" fmla="*/ 3575095 w 3575095"/>
              <a:gd name="connsiteY4" fmla="*/ 840783 h 934203"/>
              <a:gd name="connsiteX5" fmla="*/ 3481675 w 3575095"/>
              <a:gd name="connsiteY5" fmla="*/ 934203 h 934203"/>
              <a:gd name="connsiteX6" fmla="*/ 93420 w 3575095"/>
              <a:gd name="connsiteY6" fmla="*/ 934203 h 934203"/>
              <a:gd name="connsiteX7" fmla="*/ 0 w 3575095"/>
              <a:gd name="connsiteY7" fmla="*/ 840783 h 934203"/>
              <a:gd name="connsiteX8" fmla="*/ 0 w 3575095"/>
              <a:gd name="connsiteY8" fmla="*/ 93420 h 93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75095" h="934203">
                <a:moveTo>
                  <a:pt x="0" y="93420"/>
                </a:moveTo>
                <a:cubicBezTo>
                  <a:pt x="0" y="41826"/>
                  <a:pt x="41826" y="0"/>
                  <a:pt x="93420" y="0"/>
                </a:cubicBezTo>
                <a:lnTo>
                  <a:pt x="3481675" y="0"/>
                </a:lnTo>
                <a:cubicBezTo>
                  <a:pt x="3533269" y="0"/>
                  <a:pt x="3575095" y="41826"/>
                  <a:pt x="3575095" y="93420"/>
                </a:cubicBezTo>
                <a:lnTo>
                  <a:pt x="3575095" y="840783"/>
                </a:lnTo>
                <a:cubicBezTo>
                  <a:pt x="3575095" y="892377"/>
                  <a:pt x="3533269" y="934203"/>
                  <a:pt x="3481675" y="934203"/>
                </a:cubicBezTo>
                <a:lnTo>
                  <a:pt x="93420" y="934203"/>
                </a:lnTo>
                <a:cubicBezTo>
                  <a:pt x="41826" y="934203"/>
                  <a:pt x="0" y="892377"/>
                  <a:pt x="0" y="840783"/>
                </a:cubicBezTo>
                <a:lnTo>
                  <a:pt x="0" y="93420"/>
                </a:lnTo>
                <a:close/>
              </a:path>
            </a:pathLst>
          </a:custGeom>
          <a:solidFill>
            <a:schemeClr val="bg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992" tIns="114992" rIns="114992" bIns="114992" numCol="1" spcCol="1270" anchor="ctr" anchorCtr="0">
            <a:noAutofit/>
          </a:bodyPr>
          <a:lstStyle/>
          <a:p>
            <a:pPr lvl="0" algn="ctr" defTabSz="1022350">
              <a:lnSpc>
                <a:spcPct val="90000"/>
              </a:lnSpc>
              <a:spcBef>
                <a:spcPct val="0"/>
              </a:spcBef>
              <a:spcAft>
                <a:spcPct val="35000"/>
              </a:spcAft>
            </a:pPr>
            <a:r>
              <a:rPr lang="en-US" sz="1400" b="1" kern="1200" dirty="0">
                <a:latin typeface="Century Gothic" panose="020B0502020202020204" pitchFamily="34" charset="0"/>
              </a:rPr>
              <a:t>Preliminary Ethics Review Committee (PERC) &amp; Final Privacy Review</a:t>
            </a:r>
          </a:p>
        </p:txBody>
      </p:sp>
      <p:sp>
        <p:nvSpPr>
          <p:cNvPr id="23" name="Freeform 22"/>
          <p:cNvSpPr/>
          <p:nvPr/>
        </p:nvSpPr>
        <p:spPr>
          <a:xfrm>
            <a:off x="621078" y="8080544"/>
            <a:ext cx="3182150" cy="373434"/>
          </a:xfrm>
          <a:custGeom>
            <a:avLst/>
            <a:gdLst>
              <a:gd name="connsiteX0" fmla="*/ 0 w 3646062"/>
              <a:gd name="connsiteY0" fmla="*/ 93420 h 934203"/>
              <a:gd name="connsiteX1" fmla="*/ 93420 w 3646062"/>
              <a:gd name="connsiteY1" fmla="*/ 0 h 934203"/>
              <a:gd name="connsiteX2" fmla="*/ 3552642 w 3646062"/>
              <a:gd name="connsiteY2" fmla="*/ 0 h 934203"/>
              <a:gd name="connsiteX3" fmla="*/ 3646062 w 3646062"/>
              <a:gd name="connsiteY3" fmla="*/ 93420 h 934203"/>
              <a:gd name="connsiteX4" fmla="*/ 3646062 w 3646062"/>
              <a:gd name="connsiteY4" fmla="*/ 840783 h 934203"/>
              <a:gd name="connsiteX5" fmla="*/ 3552642 w 3646062"/>
              <a:gd name="connsiteY5" fmla="*/ 934203 h 934203"/>
              <a:gd name="connsiteX6" fmla="*/ 93420 w 3646062"/>
              <a:gd name="connsiteY6" fmla="*/ 934203 h 934203"/>
              <a:gd name="connsiteX7" fmla="*/ 0 w 3646062"/>
              <a:gd name="connsiteY7" fmla="*/ 840783 h 934203"/>
              <a:gd name="connsiteX8" fmla="*/ 0 w 3646062"/>
              <a:gd name="connsiteY8" fmla="*/ 93420 h 93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46062" h="934203">
                <a:moveTo>
                  <a:pt x="0" y="93420"/>
                </a:moveTo>
                <a:cubicBezTo>
                  <a:pt x="0" y="41826"/>
                  <a:pt x="41826" y="0"/>
                  <a:pt x="93420" y="0"/>
                </a:cubicBezTo>
                <a:lnTo>
                  <a:pt x="3552642" y="0"/>
                </a:lnTo>
                <a:cubicBezTo>
                  <a:pt x="3604236" y="0"/>
                  <a:pt x="3646062" y="41826"/>
                  <a:pt x="3646062" y="93420"/>
                </a:cubicBezTo>
                <a:lnTo>
                  <a:pt x="3646062" y="840783"/>
                </a:lnTo>
                <a:cubicBezTo>
                  <a:pt x="3646062" y="892377"/>
                  <a:pt x="3604236" y="934203"/>
                  <a:pt x="3552642" y="934203"/>
                </a:cubicBezTo>
                <a:lnTo>
                  <a:pt x="93420" y="934203"/>
                </a:lnTo>
                <a:cubicBezTo>
                  <a:pt x="41826" y="934203"/>
                  <a:pt x="0" y="892377"/>
                  <a:pt x="0" y="840783"/>
                </a:cubicBezTo>
                <a:lnTo>
                  <a:pt x="0" y="93420"/>
                </a:lnTo>
                <a:close/>
              </a:path>
            </a:pathLst>
          </a:custGeom>
          <a:solidFill>
            <a:schemeClr val="bg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992" tIns="114992" rIns="114992" bIns="114992" numCol="1" spcCol="1270" anchor="ctr" anchorCtr="0">
            <a:noAutofit/>
          </a:bodyPr>
          <a:lstStyle/>
          <a:p>
            <a:pPr lvl="0" algn="ctr" defTabSz="1022350">
              <a:lnSpc>
                <a:spcPct val="90000"/>
              </a:lnSpc>
              <a:spcBef>
                <a:spcPct val="0"/>
              </a:spcBef>
              <a:spcAft>
                <a:spcPct val="35000"/>
              </a:spcAft>
            </a:pPr>
            <a:r>
              <a:rPr lang="en-US" sz="1400" b="1" kern="1200" dirty="0">
                <a:latin typeface="Century Gothic" panose="020B0502020202020204" pitchFamily="34" charset="0"/>
              </a:rPr>
              <a:t>Data Access Agreement (DAA)</a:t>
            </a:r>
          </a:p>
        </p:txBody>
      </p:sp>
      <p:sp>
        <p:nvSpPr>
          <p:cNvPr id="6" name="Rounded Rectangle 5"/>
          <p:cNvSpPr/>
          <p:nvPr/>
        </p:nvSpPr>
        <p:spPr>
          <a:xfrm>
            <a:off x="630642" y="2796506"/>
            <a:ext cx="6769623" cy="415291"/>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1100" dirty="0">
                <a:latin typeface="Century Gothic" panose="020B0502020202020204" pitchFamily="34" charset="0"/>
              </a:rPr>
              <a:t>When invited, complete &amp; submit the DAR form to: </a:t>
            </a:r>
            <a:r>
              <a:rPr lang="en-US" sz="1100" dirty="0">
                <a:latin typeface="Century Gothic" panose="020B0502020202020204" pitchFamily="34" charset="0"/>
                <a:hlinkClick r:id="rId2"/>
              </a:rPr>
              <a:t>NB-IRDTdar@unb.ca</a:t>
            </a:r>
            <a:endParaRPr lang="en-US" sz="1100" dirty="0">
              <a:latin typeface="Century Gothic" panose="020B0502020202020204" pitchFamily="34" charset="0"/>
            </a:endParaRPr>
          </a:p>
          <a:p>
            <a:r>
              <a:rPr lang="en-US" sz="1100" b="1" dirty="0">
                <a:latin typeface="Century Gothic" panose="020B0502020202020204" pitchFamily="34" charset="0"/>
              </a:rPr>
              <a:t>Remember to include DAR Checklist items.</a:t>
            </a:r>
          </a:p>
        </p:txBody>
      </p:sp>
      <p:sp>
        <p:nvSpPr>
          <p:cNvPr id="9" name="Rounded Rectangle 8"/>
          <p:cNvSpPr/>
          <p:nvPr/>
        </p:nvSpPr>
        <p:spPr>
          <a:xfrm>
            <a:off x="1010307" y="3692206"/>
            <a:ext cx="6377125" cy="581417"/>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1100" dirty="0">
                <a:latin typeface="Century Gothic" panose="020B0502020202020204" pitchFamily="34" charset="0"/>
              </a:rPr>
              <a:t>Upon receipt of the DAR, an Institute Review will be scheduled by the Data Access Coordinator. Following the Institute Review, the PI is given the opportunity to edit to the DAR and/or request a meeting to discuss the results.</a:t>
            </a:r>
          </a:p>
        </p:txBody>
      </p:sp>
      <p:sp>
        <p:nvSpPr>
          <p:cNvPr id="10" name="Rounded Rectangle 9"/>
          <p:cNvSpPr/>
          <p:nvPr/>
        </p:nvSpPr>
        <p:spPr>
          <a:xfrm>
            <a:off x="993836" y="5765919"/>
            <a:ext cx="6375850" cy="886914"/>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1100" dirty="0">
                <a:latin typeface="Century Gothic" panose="020B0502020202020204" pitchFamily="34" charset="0"/>
              </a:rPr>
              <a:t>Initiated by the Data Access Coordinator, a PERC is scheduled to ensure everything is in place for the REB review. The PI submits their finalized DAR and REB Application to:</a:t>
            </a:r>
          </a:p>
          <a:p>
            <a:r>
              <a:rPr lang="en-US" sz="1100" dirty="0">
                <a:latin typeface="Century Gothic" panose="020B0502020202020204" pitchFamily="34" charset="0"/>
                <a:hlinkClick r:id="rId2"/>
              </a:rPr>
              <a:t>NB-IRDTdar@unb.ca</a:t>
            </a:r>
            <a:endParaRPr lang="en-US" sz="1100" dirty="0">
              <a:latin typeface="Century Gothic" panose="020B0502020202020204" pitchFamily="34" charset="0"/>
            </a:endParaRPr>
          </a:p>
          <a:p>
            <a:r>
              <a:rPr lang="en-US" sz="1100" dirty="0">
                <a:latin typeface="Century Gothic" panose="020B0502020202020204" pitchFamily="34" charset="0"/>
              </a:rPr>
              <a:t>When the review concludes, the results are provided to the PI and a REB recommendation letter is prepared. </a:t>
            </a:r>
          </a:p>
        </p:txBody>
      </p:sp>
      <p:sp>
        <p:nvSpPr>
          <p:cNvPr id="11" name="Rounded Rectangle 10"/>
          <p:cNvSpPr/>
          <p:nvPr/>
        </p:nvSpPr>
        <p:spPr>
          <a:xfrm>
            <a:off x="1011377" y="4723804"/>
            <a:ext cx="6401100" cy="620649"/>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1100" dirty="0">
                <a:latin typeface="Century Gothic" panose="020B0502020202020204" pitchFamily="34" charset="0"/>
              </a:rPr>
              <a:t>Scheduled by Data Access Coordinator, the PI and research team will be invited to participate in a  DRC review with the Data Business Owners (DBOs). Following the DRC review, minutes are provided, and the PI is given the opportunity to make edits to the DAR.</a:t>
            </a:r>
          </a:p>
        </p:txBody>
      </p:sp>
      <p:sp>
        <p:nvSpPr>
          <p:cNvPr id="29" name="Rounded Rectangle 28"/>
          <p:cNvSpPr/>
          <p:nvPr/>
        </p:nvSpPr>
        <p:spPr>
          <a:xfrm>
            <a:off x="590305" y="8436133"/>
            <a:ext cx="6757924" cy="1200875"/>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1100" dirty="0">
                <a:latin typeface="Century Gothic" panose="020B0502020202020204" pitchFamily="34" charset="0"/>
              </a:rPr>
              <a:t>Upon receipt of the REB approval from the REB Chair, the Data Access Coordinator confirms all Administrative Safeguards have been completed and a signed Budget letter is on file.</a:t>
            </a:r>
          </a:p>
          <a:p>
            <a:r>
              <a:rPr lang="en-US" sz="1100" dirty="0">
                <a:latin typeface="Century Gothic" panose="020B0502020202020204" pitchFamily="34" charset="0"/>
              </a:rPr>
              <a:t>The draft Data Access Agreement is then prepared and sent to the Vice President (Research) for signature; followed by signature from the PI. </a:t>
            </a:r>
          </a:p>
          <a:p>
            <a:r>
              <a:rPr lang="en-US" sz="1100" dirty="0">
                <a:latin typeface="Century Gothic" panose="020B0502020202020204" pitchFamily="34" charset="0"/>
              </a:rPr>
              <a:t>Once signed the project is active. The Data Access Coordinator will send a Welcome letter to the PI and will also make an internal request to prepare the project folder and approved user accounts.</a:t>
            </a:r>
          </a:p>
        </p:txBody>
      </p:sp>
      <p:sp>
        <p:nvSpPr>
          <p:cNvPr id="30" name="TextBox 29"/>
          <p:cNvSpPr txBox="1"/>
          <p:nvPr/>
        </p:nvSpPr>
        <p:spPr>
          <a:xfrm>
            <a:off x="237693" y="880822"/>
            <a:ext cx="7313919" cy="400110"/>
          </a:xfrm>
          <a:prstGeom prst="rect">
            <a:avLst/>
          </a:prstGeom>
          <a:noFill/>
        </p:spPr>
        <p:txBody>
          <a:bodyPr wrap="square" rtlCol="0">
            <a:spAutoFit/>
          </a:bodyPr>
          <a:lstStyle/>
          <a:p>
            <a:pPr algn="r"/>
            <a:r>
              <a:rPr lang="en-US" sz="2000" b="1" u="sng" dirty="0">
                <a:latin typeface="Century Gothic" panose="020B0502020202020204" pitchFamily="34" charset="0"/>
              </a:rPr>
              <a:t>Data Access – Quick Guide for Principal Investigators (PIs)</a:t>
            </a:r>
          </a:p>
        </p:txBody>
      </p:sp>
      <p:sp>
        <p:nvSpPr>
          <p:cNvPr id="33" name="Oval 32"/>
          <p:cNvSpPr/>
          <p:nvPr/>
        </p:nvSpPr>
        <p:spPr>
          <a:xfrm>
            <a:off x="227778" y="2376525"/>
            <a:ext cx="543265" cy="489635"/>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2</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724" y="124557"/>
            <a:ext cx="3856906" cy="710853"/>
          </a:xfrm>
          <a:prstGeom prst="rect">
            <a:avLst/>
          </a:prstGeom>
        </p:spPr>
      </p:pic>
      <p:sp>
        <p:nvSpPr>
          <p:cNvPr id="7" name="TextBox 6"/>
          <p:cNvSpPr txBox="1"/>
          <p:nvPr/>
        </p:nvSpPr>
        <p:spPr>
          <a:xfrm>
            <a:off x="135171" y="9755925"/>
            <a:ext cx="5682228" cy="246221"/>
          </a:xfrm>
          <a:prstGeom prst="rect">
            <a:avLst/>
          </a:prstGeom>
          <a:noFill/>
        </p:spPr>
        <p:txBody>
          <a:bodyPr wrap="square" rtlCol="0" anchor="t">
            <a:spAutoFit/>
          </a:bodyPr>
          <a:lstStyle/>
          <a:p>
            <a:r>
              <a:rPr lang="en-US" sz="1000" dirty="0"/>
              <a:t>117_NB-IRDT Data </a:t>
            </a:r>
            <a:r>
              <a:rPr lang="en-US" sz="1000"/>
              <a:t>Access Quick Guide </a:t>
            </a:r>
            <a:r>
              <a:rPr lang="en-US" sz="1000" dirty="0"/>
              <a:t>20230912 </a:t>
            </a:r>
          </a:p>
        </p:txBody>
      </p:sp>
      <p:sp>
        <p:nvSpPr>
          <p:cNvPr id="8" name="Slide Number Placeholder 7"/>
          <p:cNvSpPr>
            <a:spLocks noGrp="1"/>
          </p:cNvSpPr>
          <p:nvPr>
            <p:ph type="sldNum" sz="quarter" idx="12"/>
          </p:nvPr>
        </p:nvSpPr>
        <p:spPr>
          <a:xfrm>
            <a:off x="5724144" y="9454769"/>
            <a:ext cx="1748790" cy="535517"/>
          </a:xfrm>
        </p:spPr>
        <p:txBody>
          <a:bodyPr/>
          <a:lstStyle/>
          <a:p>
            <a:r>
              <a:rPr lang="en-US"/>
              <a:t>1/</a:t>
            </a:r>
            <a:fld id="{DDC5B989-A3DE-4583-A555-572D872578AB}" type="slidenum">
              <a:rPr lang="en-US" smtClean="0"/>
              <a:t>1</a:t>
            </a:fld>
            <a:endParaRPr lang="en-US"/>
          </a:p>
        </p:txBody>
      </p:sp>
      <p:sp>
        <p:nvSpPr>
          <p:cNvPr id="27" name="Rounded Rectangle 26"/>
          <p:cNvSpPr/>
          <p:nvPr/>
        </p:nvSpPr>
        <p:spPr>
          <a:xfrm>
            <a:off x="619972" y="1705804"/>
            <a:ext cx="6767460" cy="616524"/>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1100" dirty="0">
                <a:latin typeface="Century Gothic" panose="020B0502020202020204" pitchFamily="34" charset="0"/>
              </a:rPr>
              <a:t>Complete &amp; submit the Feasibility Request form to: </a:t>
            </a:r>
            <a:r>
              <a:rPr lang="en-US" sz="1100" dirty="0">
                <a:latin typeface="Century Gothic" panose="020B0502020202020204" pitchFamily="34" charset="0"/>
                <a:hlinkClick r:id="rId2"/>
              </a:rPr>
              <a:t>NB-IRDTdar@unb.ca</a:t>
            </a:r>
            <a:endParaRPr lang="en-US" sz="1100" dirty="0">
              <a:latin typeface="Century Gothic" panose="020B0502020202020204" pitchFamily="34" charset="0"/>
            </a:endParaRPr>
          </a:p>
          <a:p>
            <a:pPr marL="171450" indent="-171450">
              <a:buFont typeface="Arial" panose="020B0604020202020204" pitchFamily="34" charset="0"/>
              <a:buChar char="•"/>
            </a:pPr>
            <a:r>
              <a:rPr lang="en-US" sz="1100" dirty="0">
                <a:solidFill>
                  <a:schemeClr val="tx1"/>
                </a:solidFill>
                <a:latin typeface="Century Gothic" panose="020B0502020202020204" pitchFamily="34" charset="0"/>
              </a:rPr>
              <a:t>A DAR checklist will be provided</a:t>
            </a:r>
          </a:p>
          <a:p>
            <a:pPr marL="171450" indent="-171450">
              <a:buFont typeface="Arial" panose="020B0604020202020204" pitchFamily="34" charset="0"/>
              <a:buChar char="•"/>
            </a:pPr>
            <a:r>
              <a:rPr lang="en-US" sz="1100" dirty="0">
                <a:solidFill>
                  <a:schemeClr val="tx1"/>
                </a:solidFill>
                <a:latin typeface="Century Gothic" panose="020B0502020202020204" pitchFamily="34" charset="0"/>
              </a:rPr>
              <a:t>Mandatory Administrative Safeguard information will be provided</a:t>
            </a:r>
          </a:p>
        </p:txBody>
      </p:sp>
      <p:sp>
        <p:nvSpPr>
          <p:cNvPr id="14" name="Freeform 20">
            <a:extLst>
              <a:ext uri="{FF2B5EF4-FFF2-40B4-BE49-F238E27FC236}">
                <a16:creationId xmlns:a16="http://schemas.microsoft.com/office/drawing/2014/main" id="{753F9A47-FA92-7D2C-F1A1-6EF3DDA400C9}"/>
              </a:ext>
            </a:extLst>
          </p:cNvPr>
          <p:cNvSpPr/>
          <p:nvPr/>
        </p:nvSpPr>
        <p:spPr>
          <a:xfrm>
            <a:off x="628249" y="6796196"/>
            <a:ext cx="3704039" cy="408300"/>
          </a:xfrm>
          <a:custGeom>
            <a:avLst/>
            <a:gdLst>
              <a:gd name="connsiteX0" fmla="*/ 0 w 3575095"/>
              <a:gd name="connsiteY0" fmla="*/ 93420 h 934203"/>
              <a:gd name="connsiteX1" fmla="*/ 93420 w 3575095"/>
              <a:gd name="connsiteY1" fmla="*/ 0 h 934203"/>
              <a:gd name="connsiteX2" fmla="*/ 3481675 w 3575095"/>
              <a:gd name="connsiteY2" fmla="*/ 0 h 934203"/>
              <a:gd name="connsiteX3" fmla="*/ 3575095 w 3575095"/>
              <a:gd name="connsiteY3" fmla="*/ 93420 h 934203"/>
              <a:gd name="connsiteX4" fmla="*/ 3575095 w 3575095"/>
              <a:gd name="connsiteY4" fmla="*/ 840783 h 934203"/>
              <a:gd name="connsiteX5" fmla="*/ 3481675 w 3575095"/>
              <a:gd name="connsiteY5" fmla="*/ 934203 h 934203"/>
              <a:gd name="connsiteX6" fmla="*/ 93420 w 3575095"/>
              <a:gd name="connsiteY6" fmla="*/ 934203 h 934203"/>
              <a:gd name="connsiteX7" fmla="*/ 0 w 3575095"/>
              <a:gd name="connsiteY7" fmla="*/ 840783 h 934203"/>
              <a:gd name="connsiteX8" fmla="*/ 0 w 3575095"/>
              <a:gd name="connsiteY8" fmla="*/ 93420 h 934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75095" h="934203">
                <a:moveTo>
                  <a:pt x="0" y="93420"/>
                </a:moveTo>
                <a:cubicBezTo>
                  <a:pt x="0" y="41826"/>
                  <a:pt x="41826" y="0"/>
                  <a:pt x="93420" y="0"/>
                </a:cubicBezTo>
                <a:lnTo>
                  <a:pt x="3481675" y="0"/>
                </a:lnTo>
                <a:cubicBezTo>
                  <a:pt x="3533269" y="0"/>
                  <a:pt x="3575095" y="41826"/>
                  <a:pt x="3575095" y="93420"/>
                </a:cubicBezTo>
                <a:lnTo>
                  <a:pt x="3575095" y="840783"/>
                </a:lnTo>
                <a:cubicBezTo>
                  <a:pt x="3575095" y="892377"/>
                  <a:pt x="3533269" y="934203"/>
                  <a:pt x="3481675" y="934203"/>
                </a:cubicBezTo>
                <a:lnTo>
                  <a:pt x="93420" y="934203"/>
                </a:lnTo>
                <a:cubicBezTo>
                  <a:pt x="41826" y="934203"/>
                  <a:pt x="0" y="892377"/>
                  <a:pt x="0" y="840783"/>
                </a:cubicBezTo>
                <a:lnTo>
                  <a:pt x="0" y="93420"/>
                </a:lnTo>
                <a:close/>
              </a:path>
            </a:pathLst>
          </a:custGeom>
          <a:solidFill>
            <a:schemeClr val="bg2">
              <a:lumMod val="50000"/>
            </a:schemeClr>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14992" tIns="114992" rIns="114992" bIns="114992" numCol="1" spcCol="1270" anchor="ctr" anchorCtr="0">
            <a:noAutofit/>
          </a:bodyPr>
          <a:lstStyle/>
          <a:p>
            <a:pPr lvl="0" algn="ctr" defTabSz="1022350">
              <a:lnSpc>
                <a:spcPct val="90000"/>
              </a:lnSpc>
              <a:spcBef>
                <a:spcPct val="0"/>
              </a:spcBef>
              <a:spcAft>
                <a:spcPct val="35000"/>
              </a:spcAft>
            </a:pPr>
            <a:r>
              <a:rPr lang="en-US" sz="1400" b="1" kern="1200" dirty="0">
                <a:latin typeface="Century Gothic" panose="020B0502020202020204" pitchFamily="34" charset="0"/>
              </a:rPr>
              <a:t>Research &amp; Ethics Board (REB) Review</a:t>
            </a:r>
          </a:p>
        </p:txBody>
      </p:sp>
      <p:sp>
        <p:nvSpPr>
          <p:cNvPr id="16" name="Rounded Rectangle 9">
            <a:extLst>
              <a:ext uri="{FF2B5EF4-FFF2-40B4-BE49-F238E27FC236}">
                <a16:creationId xmlns:a16="http://schemas.microsoft.com/office/drawing/2014/main" id="{4CDA6EB1-C81D-80AA-FB8A-73C588D10C63}"/>
              </a:ext>
            </a:extLst>
          </p:cNvPr>
          <p:cNvSpPr/>
          <p:nvPr/>
        </p:nvSpPr>
        <p:spPr>
          <a:xfrm>
            <a:off x="593696" y="7151540"/>
            <a:ext cx="6757925" cy="818026"/>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en-US" sz="1100" dirty="0">
                <a:latin typeface="Century Gothic" panose="020B0502020202020204" pitchFamily="34" charset="0"/>
              </a:rPr>
              <a:t>Upon the conclusion of the PERC, the Data Access Coordinator will send the whole REB package to the Research &amp; Ethics Board for review on behalf of the PI.</a:t>
            </a:r>
          </a:p>
          <a:p>
            <a:r>
              <a:rPr lang="en-US" sz="1100" dirty="0">
                <a:latin typeface="Century Gothic" panose="020B0502020202020204" pitchFamily="34" charset="0"/>
              </a:rPr>
              <a:t>The Chair of the REB will review and e-mail the PI with the approval decision and, if approved, will set the REB expiry date and assign a REB#.</a:t>
            </a:r>
          </a:p>
        </p:txBody>
      </p:sp>
      <p:sp>
        <p:nvSpPr>
          <p:cNvPr id="32" name="Oval 31"/>
          <p:cNvSpPr/>
          <p:nvPr/>
        </p:nvSpPr>
        <p:spPr>
          <a:xfrm>
            <a:off x="220787" y="1280932"/>
            <a:ext cx="548640" cy="512064"/>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1</a:t>
            </a:r>
          </a:p>
        </p:txBody>
      </p:sp>
      <p:sp>
        <p:nvSpPr>
          <p:cNvPr id="34" name="Oval 33"/>
          <p:cNvSpPr/>
          <p:nvPr/>
        </p:nvSpPr>
        <p:spPr>
          <a:xfrm>
            <a:off x="608784" y="3278287"/>
            <a:ext cx="516727" cy="512064"/>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A</a:t>
            </a:r>
          </a:p>
        </p:txBody>
      </p:sp>
      <p:sp>
        <p:nvSpPr>
          <p:cNvPr id="35" name="Oval 34"/>
          <p:cNvSpPr/>
          <p:nvPr/>
        </p:nvSpPr>
        <p:spPr>
          <a:xfrm>
            <a:off x="615678" y="4303035"/>
            <a:ext cx="516727" cy="512064"/>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B</a:t>
            </a:r>
          </a:p>
        </p:txBody>
      </p:sp>
      <p:sp>
        <p:nvSpPr>
          <p:cNvPr id="36" name="Oval 35"/>
          <p:cNvSpPr/>
          <p:nvPr/>
        </p:nvSpPr>
        <p:spPr>
          <a:xfrm>
            <a:off x="589901" y="5386373"/>
            <a:ext cx="516727" cy="512064"/>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C</a:t>
            </a:r>
          </a:p>
        </p:txBody>
      </p:sp>
      <p:sp>
        <p:nvSpPr>
          <p:cNvPr id="18" name="Oval 17">
            <a:extLst>
              <a:ext uri="{FF2B5EF4-FFF2-40B4-BE49-F238E27FC236}">
                <a16:creationId xmlns:a16="http://schemas.microsoft.com/office/drawing/2014/main" id="{A6061FA7-90B4-ECAF-8C5B-287FB36DA293}"/>
              </a:ext>
            </a:extLst>
          </p:cNvPr>
          <p:cNvSpPr/>
          <p:nvPr/>
        </p:nvSpPr>
        <p:spPr>
          <a:xfrm>
            <a:off x="218501" y="6766660"/>
            <a:ext cx="516726" cy="489635"/>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3</a:t>
            </a:r>
          </a:p>
        </p:txBody>
      </p:sp>
      <p:sp>
        <p:nvSpPr>
          <p:cNvPr id="37" name="Oval 36"/>
          <p:cNvSpPr/>
          <p:nvPr/>
        </p:nvSpPr>
        <p:spPr>
          <a:xfrm>
            <a:off x="237693" y="8041941"/>
            <a:ext cx="509846" cy="517955"/>
          </a:xfrm>
          <a:prstGeom prst="ellipse">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Century Gothic" panose="020B0502020202020204" pitchFamily="34" charset="0"/>
              </a:rPr>
              <a:t>4</a:t>
            </a:r>
          </a:p>
        </p:txBody>
      </p:sp>
    </p:spTree>
    <p:extLst>
      <p:ext uri="{BB962C8B-B14F-4D97-AF65-F5344CB8AC3E}">
        <p14:creationId xmlns:p14="http://schemas.microsoft.com/office/powerpoint/2010/main" val="258610007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84E1F3202F1D42BC6CF7F50BA5AFAA" ma:contentTypeVersion="8" ma:contentTypeDescription="Create a new document." ma:contentTypeScope="" ma:versionID="6e2f4c98ff496f8aef76f1f7694265fa">
  <xsd:schema xmlns:xsd="http://www.w3.org/2001/XMLSchema" xmlns:xs="http://www.w3.org/2001/XMLSchema" xmlns:p="http://schemas.microsoft.com/office/2006/metadata/properties" xmlns:ns2="a8ab2449-e5f3-4bd7-8a72-c8a31c5633ec" xmlns:ns3="899aba00-9f1e-4768-a5a4-80b09a7dd182" targetNamespace="http://schemas.microsoft.com/office/2006/metadata/properties" ma:root="true" ma:fieldsID="8a170810572507b4738fcfef97c1a889" ns2:_="" ns3:_="">
    <xsd:import namespace="a8ab2449-e5f3-4bd7-8a72-c8a31c5633ec"/>
    <xsd:import namespace="899aba00-9f1e-4768-a5a4-80b09a7dd18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ab2449-e5f3-4bd7-8a72-c8a31c5633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99aba00-9f1e-4768-a5a4-80b09a7dd18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47EF4C2-6931-4404-9F23-5B081F18EBA4}">
  <ds:schemaRefs>
    <ds:schemaRef ds:uri="http://www.w3.org/XML/1998/namespace"/>
    <ds:schemaRef ds:uri="http://purl.org/dc/terms/"/>
    <ds:schemaRef ds:uri="http://schemas.microsoft.com/office/2006/metadata/properties"/>
    <ds:schemaRef ds:uri="899aba00-9f1e-4768-a5a4-80b09a7dd182"/>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a8ab2449-e5f3-4bd7-8a72-c8a31c5633ec"/>
  </ds:schemaRefs>
</ds:datastoreItem>
</file>

<file path=customXml/itemProps2.xml><?xml version="1.0" encoding="utf-8"?>
<ds:datastoreItem xmlns:ds="http://schemas.openxmlformats.org/officeDocument/2006/customXml" ds:itemID="{9382D4BE-D33C-4EA4-AC35-C865FEBD4F50}">
  <ds:schemaRefs>
    <ds:schemaRef ds:uri="http://schemas.microsoft.com/sharepoint/v3/contenttype/forms"/>
  </ds:schemaRefs>
</ds:datastoreItem>
</file>

<file path=customXml/itemProps3.xml><?xml version="1.0" encoding="utf-8"?>
<ds:datastoreItem xmlns:ds="http://schemas.openxmlformats.org/officeDocument/2006/customXml" ds:itemID="{6D9E53D4-DC0C-4F73-B471-46CDC89CA3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8ab2449-e5f3-4bd7-8a72-c8a31c5633ec"/>
    <ds:schemaRef ds:uri="899aba00-9f1e-4768-a5a4-80b09a7dd1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3815</TotalTime>
  <Words>430</Words>
  <Application>Microsoft Office PowerPoint</Application>
  <PresentationFormat>Custom</PresentationFormat>
  <Paragraphs>32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Century Gothic</vt:lpstr>
      <vt:lpstr>Office Theme</vt:lpstr>
      <vt:lpstr>PowerPoint Presentation</vt:lpstr>
    </vt:vector>
  </TitlesOfParts>
  <Company>University of New Brunswick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Lindsey Gilbert</dc:creator>
  <cp:lastModifiedBy>Afton Lavigne</cp:lastModifiedBy>
  <cp:revision>382</cp:revision>
  <cp:lastPrinted>2019-07-04T17:18:19Z</cp:lastPrinted>
  <dcterms:created xsi:type="dcterms:W3CDTF">2019-06-14T17:41:59Z</dcterms:created>
  <dcterms:modified xsi:type="dcterms:W3CDTF">2023-09-13T18:47:35Z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0x010100EB84E1F3202F1D42BC6CF7F50BA5AFAA</vt:lpwstr>
  </property>
</Properties>
</file>